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sldIdLst>
    <p:sldId id="256" r:id="rId2"/>
    <p:sldId id="265" r:id="rId3"/>
    <p:sldId id="272" r:id="rId4"/>
    <p:sldId id="273" r:id="rId5"/>
    <p:sldId id="274" r:id="rId6"/>
    <p:sldId id="271" r:id="rId7"/>
    <p:sldId id="258" r:id="rId8"/>
    <p:sldId id="276" r:id="rId9"/>
    <p:sldId id="275" r:id="rId10"/>
    <p:sldId id="280" r:id="rId11"/>
    <p:sldId id="270" r:id="rId12"/>
    <p:sldId id="284" r:id="rId13"/>
    <p:sldId id="264" r:id="rId14"/>
    <p:sldId id="279" r:id="rId15"/>
    <p:sldId id="281" r:id="rId16"/>
    <p:sldId id="259" r:id="rId17"/>
    <p:sldId id="260" r:id="rId18"/>
    <p:sldId id="282" r:id="rId19"/>
    <p:sldId id="261" r:id="rId20"/>
    <p:sldId id="257" r:id="rId21"/>
    <p:sldId id="283" r:id="rId22"/>
    <p:sldId id="266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660066"/>
    <a:srgbClr val="FFFF99"/>
    <a:srgbClr val="000000"/>
    <a:srgbClr val="CCFF66"/>
    <a:srgbClr val="0000FF"/>
    <a:srgbClr val="0066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9619" autoAdjust="0"/>
  </p:normalViewPr>
  <p:slideViewPr>
    <p:cSldViewPr>
      <p:cViewPr>
        <p:scale>
          <a:sx n="100" d="100"/>
          <a:sy n="100" d="100"/>
        </p:scale>
        <p:origin x="-35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3413" y="798513"/>
            <a:ext cx="7542213" cy="6029325"/>
            <a:chOff x="-384" y="480"/>
            <a:chExt cx="4751" cy="3798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-384" y="480"/>
              <a:ext cx="4751" cy="3798"/>
              <a:chOff x="0" y="522"/>
              <a:chExt cx="4751" cy="3798"/>
            </a:xfrm>
          </p:grpSpPr>
          <p:grpSp>
            <p:nvGrpSpPr>
              <p:cNvPr id="19" name="Group 4"/>
              <p:cNvGrpSpPr>
                <a:grpSpLocks/>
              </p:cNvGrpSpPr>
              <p:nvPr userDrawn="1"/>
            </p:nvGrpSpPr>
            <p:grpSpPr bwMode="auto">
              <a:xfrm>
                <a:off x="0" y="522"/>
                <a:ext cx="4751" cy="3794"/>
                <a:chOff x="0" y="522"/>
                <a:chExt cx="4751" cy="3794"/>
              </a:xfrm>
            </p:grpSpPr>
            <p:sp>
              <p:nvSpPr>
                <p:cNvPr id="33" name="Freeform 5"/>
                <p:cNvSpPr>
                  <a:spLocks/>
                </p:cNvSpPr>
                <p:nvPr userDrawn="1"/>
              </p:nvSpPr>
              <p:spPr bwMode="hidden">
                <a:xfrm>
                  <a:off x="628" y="1241"/>
                  <a:ext cx="3281" cy="3075"/>
                </a:xfrm>
                <a:custGeom>
                  <a:avLst/>
                  <a:gdLst/>
                  <a:ahLst/>
                  <a:cxnLst>
                    <a:cxn ang="0">
                      <a:pos x="502" y="1990"/>
                    </a:cxn>
                    <a:cxn ang="0">
                      <a:pos x="186" y="1474"/>
                    </a:cxn>
                    <a:cxn ang="0">
                      <a:pos x="66" y="1169"/>
                    </a:cxn>
                    <a:cxn ang="0">
                      <a:pos x="12" y="875"/>
                    </a:cxn>
                    <a:cxn ang="0">
                      <a:pos x="18" y="611"/>
                    </a:cxn>
                    <a:cxn ang="0">
                      <a:pos x="84" y="389"/>
                    </a:cxn>
                    <a:cxn ang="0">
                      <a:pos x="209" y="216"/>
                    </a:cxn>
                    <a:cxn ang="0">
                      <a:pos x="508" y="42"/>
                    </a:cxn>
                    <a:cxn ang="0">
                      <a:pos x="891" y="6"/>
                    </a:cxn>
                    <a:cxn ang="0">
                      <a:pos x="1334" y="102"/>
                    </a:cxn>
                    <a:cxn ang="0">
                      <a:pos x="1806" y="324"/>
                    </a:cxn>
                    <a:cxn ang="0">
                      <a:pos x="2272" y="659"/>
                    </a:cxn>
                    <a:cxn ang="0">
                      <a:pos x="2769" y="1187"/>
                    </a:cxn>
                    <a:cxn ang="0">
                      <a:pos x="3085" y="1702"/>
                    </a:cxn>
                    <a:cxn ang="0">
                      <a:pos x="3205" y="2008"/>
                    </a:cxn>
                    <a:cxn ang="0">
                      <a:pos x="3259" y="2302"/>
                    </a:cxn>
                    <a:cxn ang="0">
                      <a:pos x="3253" y="2565"/>
                    </a:cxn>
                    <a:cxn ang="0">
                      <a:pos x="3187" y="2781"/>
                    </a:cxn>
                    <a:cxn ang="0">
                      <a:pos x="3068" y="2961"/>
                    </a:cxn>
                    <a:cxn ang="0">
                      <a:pos x="2918" y="3075"/>
                    </a:cxn>
                    <a:cxn ang="0">
                      <a:pos x="3068" y="2967"/>
                    </a:cxn>
                    <a:cxn ang="0">
                      <a:pos x="3193" y="2787"/>
                    </a:cxn>
                    <a:cxn ang="0">
                      <a:pos x="3259" y="2565"/>
                    </a:cxn>
                    <a:cxn ang="0">
                      <a:pos x="3265" y="2302"/>
                    </a:cxn>
                    <a:cxn ang="0">
                      <a:pos x="3211" y="2008"/>
                    </a:cxn>
                    <a:cxn ang="0">
                      <a:pos x="3091" y="1702"/>
                    </a:cxn>
                    <a:cxn ang="0">
                      <a:pos x="2775" y="1181"/>
                    </a:cxn>
                    <a:cxn ang="0">
                      <a:pos x="2278" y="653"/>
                    </a:cxn>
                    <a:cxn ang="0">
                      <a:pos x="1806" y="318"/>
                    </a:cxn>
                    <a:cxn ang="0">
                      <a:pos x="1334" y="96"/>
                    </a:cxn>
                    <a:cxn ang="0">
                      <a:pos x="891" y="0"/>
                    </a:cxn>
                    <a:cxn ang="0">
                      <a:pos x="502" y="36"/>
                    </a:cxn>
                    <a:cxn ang="0">
                      <a:pos x="204" y="210"/>
                    </a:cxn>
                    <a:cxn ang="0">
                      <a:pos x="78" y="389"/>
                    </a:cxn>
                    <a:cxn ang="0">
                      <a:pos x="12" y="611"/>
                    </a:cxn>
                    <a:cxn ang="0">
                      <a:pos x="6" y="875"/>
                    </a:cxn>
                    <a:cxn ang="0">
                      <a:pos x="60" y="1169"/>
                    </a:cxn>
                    <a:cxn ang="0">
                      <a:pos x="180" y="1474"/>
                    </a:cxn>
                    <a:cxn ang="0">
                      <a:pos x="353" y="1786"/>
                    </a:cxn>
                    <a:cxn ang="0">
                      <a:pos x="849" y="2380"/>
                    </a:cxn>
                    <a:cxn ang="0">
                      <a:pos x="1244" y="2709"/>
                    </a:cxn>
                    <a:cxn ang="0">
                      <a:pos x="1656" y="2961"/>
                    </a:cxn>
                    <a:cxn ang="0">
                      <a:pos x="1937" y="3075"/>
                    </a:cxn>
                    <a:cxn ang="0">
                      <a:pos x="1525" y="2889"/>
                    </a:cxn>
                    <a:cxn ang="0">
                      <a:pos x="1118" y="2607"/>
                    </a:cxn>
                    <a:cxn ang="0">
                      <a:pos x="849" y="2380"/>
                    </a:cxn>
                  </a:cxnLst>
                  <a:rect l="0" t="0" r="r" b="b"/>
                  <a:pathLst>
                    <a:path w="3271" h="3075">
                      <a:moveTo>
                        <a:pt x="849" y="2380"/>
                      </a:moveTo>
                      <a:lnTo>
                        <a:pt x="664" y="2188"/>
                      </a:lnTo>
                      <a:lnTo>
                        <a:pt x="502" y="1990"/>
                      </a:lnTo>
                      <a:lnTo>
                        <a:pt x="359" y="1786"/>
                      </a:lnTo>
                      <a:lnTo>
                        <a:pt x="239" y="1576"/>
                      </a:lnTo>
                      <a:lnTo>
                        <a:pt x="186" y="1474"/>
                      </a:lnTo>
                      <a:lnTo>
                        <a:pt x="138" y="1373"/>
                      </a:lnTo>
                      <a:lnTo>
                        <a:pt x="102" y="1271"/>
                      </a:lnTo>
                      <a:lnTo>
                        <a:pt x="66" y="1169"/>
                      </a:lnTo>
                      <a:lnTo>
                        <a:pt x="42" y="1067"/>
                      </a:lnTo>
                      <a:lnTo>
                        <a:pt x="24" y="971"/>
                      </a:lnTo>
                      <a:lnTo>
                        <a:pt x="12" y="875"/>
                      </a:lnTo>
                      <a:lnTo>
                        <a:pt x="6" y="779"/>
                      </a:lnTo>
                      <a:lnTo>
                        <a:pt x="6" y="695"/>
                      </a:lnTo>
                      <a:lnTo>
                        <a:pt x="18" y="611"/>
                      </a:lnTo>
                      <a:lnTo>
                        <a:pt x="30" y="533"/>
                      </a:lnTo>
                      <a:lnTo>
                        <a:pt x="54" y="461"/>
                      </a:lnTo>
                      <a:lnTo>
                        <a:pt x="84" y="389"/>
                      </a:lnTo>
                      <a:lnTo>
                        <a:pt x="120" y="330"/>
                      </a:lnTo>
                      <a:lnTo>
                        <a:pt x="162" y="270"/>
                      </a:lnTo>
                      <a:lnTo>
                        <a:pt x="209" y="216"/>
                      </a:lnTo>
                      <a:lnTo>
                        <a:pt x="299" y="144"/>
                      </a:lnTo>
                      <a:lnTo>
                        <a:pt x="395" y="84"/>
                      </a:lnTo>
                      <a:lnTo>
                        <a:pt x="508" y="42"/>
                      </a:lnTo>
                      <a:lnTo>
                        <a:pt x="628" y="18"/>
                      </a:lnTo>
                      <a:lnTo>
                        <a:pt x="754" y="6"/>
                      </a:lnTo>
                      <a:lnTo>
                        <a:pt x="891" y="6"/>
                      </a:lnTo>
                      <a:lnTo>
                        <a:pt x="1035" y="24"/>
                      </a:lnTo>
                      <a:lnTo>
                        <a:pt x="1184" y="60"/>
                      </a:lnTo>
                      <a:lnTo>
                        <a:pt x="1334" y="102"/>
                      </a:lnTo>
                      <a:lnTo>
                        <a:pt x="1489" y="162"/>
                      </a:lnTo>
                      <a:lnTo>
                        <a:pt x="1644" y="240"/>
                      </a:lnTo>
                      <a:lnTo>
                        <a:pt x="1806" y="324"/>
                      </a:lnTo>
                      <a:lnTo>
                        <a:pt x="1961" y="425"/>
                      </a:lnTo>
                      <a:lnTo>
                        <a:pt x="2117" y="533"/>
                      </a:lnTo>
                      <a:lnTo>
                        <a:pt x="2272" y="659"/>
                      </a:lnTo>
                      <a:lnTo>
                        <a:pt x="2422" y="797"/>
                      </a:lnTo>
                      <a:lnTo>
                        <a:pt x="2607" y="989"/>
                      </a:lnTo>
                      <a:lnTo>
                        <a:pt x="2769" y="1187"/>
                      </a:lnTo>
                      <a:lnTo>
                        <a:pt x="2912" y="1391"/>
                      </a:lnTo>
                      <a:lnTo>
                        <a:pt x="3032" y="1600"/>
                      </a:lnTo>
                      <a:lnTo>
                        <a:pt x="3085" y="1702"/>
                      </a:lnTo>
                      <a:lnTo>
                        <a:pt x="3133" y="1804"/>
                      </a:lnTo>
                      <a:lnTo>
                        <a:pt x="3169" y="1906"/>
                      </a:lnTo>
                      <a:lnTo>
                        <a:pt x="3205" y="2008"/>
                      </a:lnTo>
                      <a:lnTo>
                        <a:pt x="3229" y="2110"/>
                      </a:lnTo>
                      <a:lnTo>
                        <a:pt x="3247" y="2206"/>
                      </a:lnTo>
                      <a:lnTo>
                        <a:pt x="3259" y="2302"/>
                      </a:lnTo>
                      <a:lnTo>
                        <a:pt x="3265" y="2398"/>
                      </a:lnTo>
                      <a:lnTo>
                        <a:pt x="3265" y="2482"/>
                      </a:lnTo>
                      <a:lnTo>
                        <a:pt x="3253" y="2565"/>
                      </a:lnTo>
                      <a:lnTo>
                        <a:pt x="3241" y="2643"/>
                      </a:lnTo>
                      <a:lnTo>
                        <a:pt x="3217" y="2715"/>
                      </a:lnTo>
                      <a:lnTo>
                        <a:pt x="3187" y="2781"/>
                      </a:lnTo>
                      <a:lnTo>
                        <a:pt x="3157" y="2847"/>
                      </a:lnTo>
                      <a:lnTo>
                        <a:pt x="3115" y="2907"/>
                      </a:lnTo>
                      <a:lnTo>
                        <a:pt x="3068" y="2961"/>
                      </a:lnTo>
                      <a:lnTo>
                        <a:pt x="3068" y="2961"/>
                      </a:lnTo>
                      <a:lnTo>
                        <a:pt x="2996" y="3021"/>
                      </a:lnTo>
                      <a:lnTo>
                        <a:pt x="2918" y="3075"/>
                      </a:lnTo>
                      <a:lnTo>
                        <a:pt x="2930" y="3075"/>
                      </a:lnTo>
                      <a:lnTo>
                        <a:pt x="3002" y="3027"/>
                      </a:lnTo>
                      <a:lnTo>
                        <a:pt x="3068" y="2967"/>
                      </a:lnTo>
                      <a:lnTo>
                        <a:pt x="3115" y="2913"/>
                      </a:lnTo>
                      <a:lnTo>
                        <a:pt x="3157" y="2853"/>
                      </a:lnTo>
                      <a:lnTo>
                        <a:pt x="3193" y="2787"/>
                      </a:lnTo>
                      <a:lnTo>
                        <a:pt x="3223" y="2721"/>
                      </a:lnTo>
                      <a:lnTo>
                        <a:pt x="3247" y="2643"/>
                      </a:lnTo>
                      <a:lnTo>
                        <a:pt x="3259" y="2565"/>
                      </a:lnTo>
                      <a:lnTo>
                        <a:pt x="3271" y="2482"/>
                      </a:lnTo>
                      <a:lnTo>
                        <a:pt x="3271" y="2398"/>
                      </a:lnTo>
                      <a:lnTo>
                        <a:pt x="3265" y="2302"/>
                      </a:lnTo>
                      <a:lnTo>
                        <a:pt x="3253" y="2206"/>
                      </a:lnTo>
                      <a:lnTo>
                        <a:pt x="3235" y="2110"/>
                      </a:lnTo>
                      <a:lnTo>
                        <a:pt x="3211" y="2008"/>
                      </a:lnTo>
                      <a:lnTo>
                        <a:pt x="3175" y="1906"/>
                      </a:lnTo>
                      <a:lnTo>
                        <a:pt x="3139" y="1804"/>
                      </a:lnTo>
                      <a:lnTo>
                        <a:pt x="3091" y="1702"/>
                      </a:lnTo>
                      <a:lnTo>
                        <a:pt x="3038" y="1594"/>
                      </a:lnTo>
                      <a:lnTo>
                        <a:pt x="2918" y="1391"/>
                      </a:lnTo>
                      <a:lnTo>
                        <a:pt x="2775" y="1181"/>
                      </a:lnTo>
                      <a:lnTo>
                        <a:pt x="2613" y="983"/>
                      </a:lnTo>
                      <a:lnTo>
                        <a:pt x="2428" y="791"/>
                      </a:lnTo>
                      <a:lnTo>
                        <a:pt x="2278" y="653"/>
                      </a:lnTo>
                      <a:lnTo>
                        <a:pt x="2123" y="527"/>
                      </a:lnTo>
                      <a:lnTo>
                        <a:pt x="1967" y="419"/>
                      </a:lnTo>
                      <a:lnTo>
                        <a:pt x="1806" y="318"/>
                      </a:lnTo>
                      <a:lnTo>
                        <a:pt x="1650" y="234"/>
                      </a:lnTo>
                      <a:lnTo>
                        <a:pt x="1489" y="156"/>
                      </a:lnTo>
                      <a:lnTo>
                        <a:pt x="1334" y="96"/>
                      </a:lnTo>
                      <a:lnTo>
                        <a:pt x="1184" y="54"/>
                      </a:lnTo>
                      <a:lnTo>
                        <a:pt x="1035" y="18"/>
                      </a:lnTo>
                      <a:lnTo>
                        <a:pt x="891" y="0"/>
                      </a:lnTo>
                      <a:lnTo>
                        <a:pt x="754" y="0"/>
                      </a:lnTo>
                      <a:lnTo>
                        <a:pt x="622" y="12"/>
                      </a:lnTo>
                      <a:lnTo>
                        <a:pt x="502" y="36"/>
                      </a:lnTo>
                      <a:lnTo>
                        <a:pt x="395" y="78"/>
                      </a:lnTo>
                      <a:lnTo>
                        <a:pt x="293" y="138"/>
                      </a:lnTo>
                      <a:lnTo>
                        <a:pt x="204" y="210"/>
                      </a:lnTo>
                      <a:lnTo>
                        <a:pt x="156" y="264"/>
                      </a:lnTo>
                      <a:lnTo>
                        <a:pt x="114" y="324"/>
                      </a:lnTo>
                      <a:lnTo>
                        <a:pt x="78" y="389"/>
                      </a:lnTo>
                      <a:lnTo>
                        <a:pt x="48" y="461"/>
                      </a:lnTo>
                      <a:lnTo>
                        <a:pt x="30" y="533"/>
                      </a:lnTo>
                      <a:lnTo>
                        <a:pt x="12" y="611"/>
                      </a:lnTo>
                      <a:lnTo>
                        <a:pt x="6" y="695"/>
                      </a:lnTo>
                      <a:lnTo>
                        <a:pt x="0" y="779"/>
                      </a:lnTo>
                      <a:lnTo>
                        <a:pt x="6" y="875"/>
                      </a:lnTo>
                      <a:lnTo>
                        <a:pt x="18" y="971"/>
                      </a:lnTo>
                      <a:lnTo>
                        <a:pt x="36" y="1067"/>
                      </a:lnTo>
                      <a:lnTo>
                        <a:pt x="60" y="1169"/>
                      </a:lnTo>
                      <a:lnTo>
                        <a:pt x="96" y="1271"/>
                      </a:lnTo>
                      <a:lnTo>
                        <a:pt x="132" y="1373"/>
                      </a:lnTo>
                      <a:lnTo>
                        <a:pt x="180" y="1474"/>
                      </a:lnTo>
                      <a:lnTo>
                        <a:pt x="233" y="1582"/>
                      </a:lnTo>
                      <a:lnTo>
                        <a:pt x="287" y="1684"/>
                      </a:lnTo>
                      <a:lnTo>
                        <a:pt x="353" y="1786"/>
                      </a:lnTo>
                      <a:lnTo>
                        <a:pt x="496" y="1990"/>
                      </a:lnTo>
                      <a:lnTo>
                        <a:pt x="664" y="2188"/>
                      </a:lnTo>
                      <a:lnTo>
                        <a:pt x="849" y="2380"/>
                      </a:lnTo>
                      <a:lnTo>
                        <a:pt x="981" y="2500"/>
                      </a:lnTo>
                      <a:lnTo>
                        <a:pt x="1112" y="2607"/>
                      </a:lnTo>
                      <a:lnTo>
                        <a:pt x="1244" y="2709"/>
                      </a:lnTo>
                      <a:lnTo>
                        <a:pt x="1381" y="2805"/>
                      </a:lnTo>
                      <a:lnTo>
                        <a:pt x="1519" y="2889"/>
                      </a:lnTo>
                      <a:lnTo>
                        <a:pt x="1656" y="2961"/>
                      </a:lnTo>
                      <a:lnTo>
                        <a:pt x="1788" y="3021"/>
                      </a:lnTo>
                      <a:lnTo>
                        <a:pt x="1926" y="3075"/>
                      </a:lnTo>
                      <a:lnTo>
                        <a:pt x="1937" y="3075"/>
                      </a:lnTo>
                      <a:lnTo>
                        <a:pt x="1800" y="3021"/>
                      </a:lnTo>
                      <a:lnTo>
                        <a:pt x="1662" y="2961"/>
                      </a:lnTo>
                      <a:lnTo>
                        <a:pt x="1525" y="2889"/>
                      </a:lnTo>
                      <a:lnTo>
                        <a:pt x="1387" y="2805"/>
                      </a:lnTo>
                      <a:lnTo>
                        <a:pt x="1250" y="2709"/>
                      </a:lnTo>
                      <a:lnTo>
                        <a:pt x="1118" y="2607"/>
                      </a:lnTo>
                      <a:lnTo>
                        <a:pt x="981" y="2500"/>
                      </a:lnTo>
                      <a:lnTo>
                        <a:pt x="849" y="2380"/>
                      </a:lnTo>
                      <a:lnTo>
                        <a:pt x="849" y="23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34" name="Group 6"/>
                <p:cNvGrpSpPr>
                  <a:grpSpLocks/>
                </p:cNvGrpSpPr>
                <p:nvPr userDrawn="1"/>
              </p:nvGrpSpPr>
              <p:grpSpPr bwMode="auto">
                <a:xfrm>
                  <a:off x="0" y="522"/>
                  <a:ext cx="4751" cy="3794"/>
                  <a:chOff x="0" y="522"/>
                  <a:chExt cx="4751" cy="3794"/>
                </a:xfrm>
              </p:grpSpPr>
              <p:sp>
                <p:nvSpPr>
                  <p:cNvPr id="35" name="Freeform 7"/>
                  <p:cNvSpPr>
                    <a:spLocks/>
                  </p:cNvSpPr>
                  <p:nvPr userDrawn="1"/>
                </p:nvSpPr>
                <p:spPr bwMode="hidden">
                  <a:xfrm>
                    <a:off x="400" y="815"/>
                    <a:ext cx="3964" cy="3501"/>
                  </a:xfrm>
                  <a:custGeom>
                    <a:avLst/>
                    <a:gdLst/>
                    <a:ahLst/>
                    <a:cxnLst>
                      <a:cxn ang="0">
                        <a:pos x="3946" y="2860"/>
                      </a:cxn>
                      <a:cxn ang="0">
                        <a:pos x="3910" y="2614"/>
                      </a:cxn>
                      <a:cxn ang="0">
                        <a:pos x="3839" y="2368"/>
                      </a:cxn>
                      <a:cxn ang="0">
                        <a:pos x="3731" y="2110"/>
                      </a:cxn>
                      <a:cxn ang="0">
                        <a:pos x="3593" y="1853"/>
                      </a:cxn>
                      <a:cxn ang="0">
                        <a:pos x="3432" y="1595"/>
                      </a:cxn>
                      <a:cxn ang="0">
                        <a:pos x="3241" y="1343"/>
                      </a:cxn>
                      <a:cxn ang="0">
                        <a:pos x="3025" y="1103"/>
                      </a:cxn>
                      <a:cxn ang="0">
                        <a:pos x="2721" y="815"/>
                      </a:cxn>
                      <a:cxn ang="0">
                        <a:pos x="2332" y="522"/>
                      </a:cxn>
                      <a:cxn ang="0">
                        <a:pos x="1943" y="288"/>
                      </a:cxn>
                      <a:cxn ang="0">
                        <a:pos x="1555" y="126"/>
                      </a:cxn>
                      <a:cxn ang="0">
                        <a:pos x="1184" y="24"/>
                      </a:cxn>
                      <a:cxn ang="0">
                        <a:pos x="837" y="0"/>
                      </a:cxn>
                      <a:cxn ang="0">
                        <a:pos x="526" y="48"/>
                      </a:cxn>
                      <a:cxn ang="0">
                        <a:pos x="263" y="174"/>
                      </a:cxn>
                      <a:cxn ang="0">
                        <a:pos x="114" y="312"/>
                      </a:cxn>
                      <a:cxn ang="0">
                        <a:pos x="0" y="486"/>
                      </a:cxn>
                      <a:cxn ang="0">
                        <a:pos x="72" y="372"/>
                      </a:cxn>
                      <a:cxn ang="0">
                        <a:pos x="269" y="174"/>
                      </a:cxn>
                      <a:cxn ang="0">
                        <a:pos x="526" y="48"/>
                      </a:cxn>
                      <a:cxn ang="0">
                        <a:pos x="837" y="6"/>
                      </a:cxn>
                      <a:cxn ang="0">
                        <a:pos x="1184" y="30"/>
                      </a:cxn>
                      <a:cxn ang="0">
                        <a:pos x="1555" y="132"/>
                      </a:cxn>
                      <a:cxn ang="0">
                        <a:pos x="1943" y="294"/>
                      </a:cxn>
                      <a:cxn ang="0">
                        <a:pos x="2332" y="528"/>
                      </a:cxn>
                      <a:cxn ang="0">
                        <a:pos x="2715" y="821"/>
                      </a:cxn>
                      <a:cxn ang="0">
                        <a:pos x="3127" y="1223"/>
                      </a:cxn>
                      <a:cxn ang="0">
                        <a:pos x="3336" y="1469"/>
                      </a:cxn>
                      <a:cxn ang="0">
                        <a:pos x="3510" y="1727"/>
                      </a:cxn>
                      <a:cxn ang="0">
                        <a:pos x="3665" y="1984"/>
                      </a:cxn>
                      <a:cxn ang="0">
                        <a:pos x="3785" y="2236"/>
                      </a:cxn>
                      <a:cxn ang="0">
                        <a:pos x="3875" y="2494"/>
                      </a:cxn>
                      <a:cxn ang="0">
                        <a:pos x="3934" y="2740"/>
                      </a:cxn>
                      <a:cxn ang="0">
                        <a:pos x="3952" y="2973"/>
                      </a:cxn>
                      <a:cxn ang="0">
                        <a:pos x="3922" y="3255"/>
                      </a:cxn>
                      <a:cxn ang="0">
                        <a:pos x="3833" y="3501"/>
                      </a:cxn>
                      <a:cxn ang="0">
                        <a:pos x="3886" y="3387"/>
                      </a:cxn>
                      <a:cxn ang="0">
                        <a:pos x="3946" y="3123"/>
                      </a:cxn>
                      <a:cxn ang="0">
                        <a:pos x="3952" y="2973"/>
                      </a:cxn>
                    </a:cxnLst>
                    <a:rect l="0" t="0" r="r" b="b"/>
                    <a:pathLst>
                      <a:path w="3952" h="3501">
                        <a:moveTo>
                          <a:pt x="3952" y="2973"/>
                        </a:moveTo>
                        <a:lnTo>
                          <a:pt x="3946" y="2860"/>
                        </a:lnTo>
                        <a:lnTo>
                          <a:pt x="3934" y="2740"/>
                        </a:lnTo>
                        <a:lnTo>
                          <a:pt x="3910" y="2614"/>
                        </a:lnTo>
                        <a:lnTo>
                          <a:pt x="3875" y="2494"/>
                        </a:lnTo>
                        <a:lnTo>
                          <a:pt x="3839" y="2368"/>
                        </a:lnTo>
                        <a:lnTo>
                          <a:pt x="3785" y="2236"/>
                        </a:lnTo>
                        <a:lnTo>
                          <a:pt x="3731" y="2110"/>
                        </a:lnTo>
                        <a:lnTo>
                          <a:pt x="3665" y="1978"/>
                        </a:lnTo>
                        <a:lnTo>
                          <a:pt x="3593" y="1853"/>
                        </a:lnTo>
                        <a:lnTo>
                          <a:pt x="3516" y="1721"/>
                        </a:lnTo>
                        <a:lnTo>
                          <a:pt x="3432" y="1595"/>
                        </a:lnTo>
                        <a:lnTo>
                          <a:pt x="3336" y="1469"/>
                        </a:lnTo>
                        <a:lnTo>
                          <a:pt x="3241" y="1343"/>
                        </a:lnTo>
                        <a:lnTo>
                          <a:pt x="3133" y="1223"/>
                        </a:lnTo>
                        <a:lnTo>
                          <a:pt x="3025" y="1103"/>
                        </a:lnTo>
                        <a:lnTo>
                          <a:pt x="2906" y="983"/>
                        </a:lnTo>
                        <a:lnTo>
                          <a:pt x="2721" y="815"/>
                        </a:lnTo>
                        <a:lnTo>
                          <a:pt x="2529" y="660"/>
                        </a:lnTo>
                        <a:lnTo>
                          <a:pt x="2332" y="522"/>
                        </a:lnTo>
                        <a:lnTo>
                          <a:pt x="2141" y="396"/>
                        </a:lnTo>
                        <a:lnTo>
                          <a:pt x="1943" y="288"/>
                        </a:lnTo>
                        <a:lnTo>
                          <a:pt x="1746" y="198"/>
                        </a:lnTo>
                        <a:lnTo>
                          <a:pt x="1555" y="126"/>
                        </a:lnTo>
                        <a:lnTo>
                          <a:pt x="1363" y="66"/>
                        </a:lnTo>
                        <a:lnTo>
                          <a:pt x="1184" y="24"/>
                        </a:lnTo>
                        <a:lnTo>
                          <a:pt x="1005" y="6"/>
                        </a:lnTo>
                        <a:lnTo>
                          <a:pt x="837" y="0"/>
                        </a:lnTo>
                        <a:lnTo>
                          <a:pt x="676" y="12"/>
                        </a:lnTo>
                        <a:lnTo>
                          <a:pt x="526" y="48"/>
                        </a:lnTo>
                        <a:lnTo>
                          <a:pt x="389" y="102"/>
                        </a:lnTo>
                        <a:lnTo>
                          <a:pt x="263" y="174"/>
                        </a:lnTo>
                        <a:lnTo>
                          <a:pt x="155" y="264"/>
                        </a:lnTo>
                        <a:lnTo>
                          <a:pt x="114" y="312"/>
                        </a:lnTo>
                        <a:lnTo>
                          <a:pt x="72" y="366"/>
                        </a:lnTo>
                        <a:lnTo>
                          <a:pt x="0" y="486"/>
                        </a:lnTo>
                        <a:lnTo>
                          <a:pt x="0" y="498"/>
                        </a:lnTo>
                        <a:lnTo>
                          <a:pt x="72" y="372"/>
                        </a:lnTo>
                        <a:lnTo>
                          <a:pt x="161" y="264"/>
                        </a:lnTo>
                        <a:lnTo>
                          <a:pt x="269" y="174"/>
                        </a:lnTo>
                        <a:lnTo>
                          <a:pt x="395" y="102"/>
                        </a:lnTo>
                        <a:lnTo>
                          <a:pt x="526" y="48"/>
                        </a:lnTo>
                        <a:lnTo>
                          <a:pt x="676" y="18"/>
                        </a:lnTo>
                        <a:lnTo>
                          <a:pt x="837" y="6"/>
                        </a:lnTo>
                        <a:lnTo>
                          <a:pt x="1005" y="6"/>
                        </a:lnTo>
                        <a:lnTo>
                          <a:pt x="1184" y="30"/>
                        </a:lnTo>
                        <a:lnTo>
                          <a:pt x="1363" y="72"/>
                        </a:lnTo>
                        <a:lnTo>
                          <a:pt x="1555" y="132"/>
                        </a:lnTo>
                        <a:lnTo>
                          <a:pt x="1746" y="204"/>
                        </a:lnTo>
                        <a:lnTo>
                          <a:pt x="1943" y="294"/>
                        </a:lnTo>
                        <a:lnTo>
                          <a:pt x="2135" y="402"/>
                        </a:lnTo>
                        <a:lnTo>
                          <a:pt x="2332" y="528"/>
                        </a:lnTo>
                        <a:lnTo>
                          <a:pt x="2523" y="666"/>
                        </a:lnTo>
                        <a:lnTo>
                          <a:pt x="2715" y="821"/>
                        </a:lnTo>
                        <a:lnTo>
                          <a:pt x="2900" y="989"/>
                        </a:lnTo>
                        <a:lnTo>
                          <a:pt x="3127" y="1223"/>
                        </a:lnTo>
                        <a:lnTo>
                          <a:pt x="3235" y="1349"/>
                        </a:lnTo>
                        <a:lnTo>
                          <a:pt x="3336" y="1469"/>
                        </a:lnTo>
                        <a:lnTo>
                          <a:pt x="3426" y="1595"/>
                        </a:lnTo>
                        <a:lnTo>
                          <a:pt x="3510" y="1727"/>
                        </a:lnTo>
                        <a:lnTo>
                          <a:pt x="3593" y="1853"/>
                        </a:lnTo>
                        <a:lnTo>
                          <a:pt x="3665" y="1984"/>
                        </a:lnTo>
                        <a:lnTo>
                          <a:pt x="3731" y="2110"/>
                        </a:lnTo>
                        <a:lnTo>
                          <a:pt x="3785" y="2236"/>
                        </a:lnTo>
                        <a:lnTo>
                          <a:pt x="3833" y="2368"/>
                        </a:lnTo>
                        <a:lnTo>
                          <a:pt x="3875" y="2494"/>
                        </a:lnTo>
                        <a:lnTo>
                          <a:pt x="3910" y="2614"/>
                        </a:lnTo>
                        <a:lnTo>
                          <a:pt x="3934" y="2740"/>
                        </a:lnTo>
                        <a:lnTo>
                          <a:pt x="3946" y="2860"/>
                        </a:lnTo>
                        <a:lnTo>
                          <a:pt x="3952" y="2973"/>
                        </a:lnTo>
                        <a:lnTo>
                          <a:pt x="3946" y="3123"/>
                        </a:lnTo>
                        <a:lnTo>
                          <a:pt x="3922" y="3255"/>
                        </a:lnTo>
                        <a:lnTo>
                          <a:pt x="3886" y="3387"/>
                        </a:lnTo>
                        <a:lnTo>
                          <a:pt x="3833" y="3501"/>
                        </a:lnTo>
                        <a:lnTo>
                          <a:pt x="3833" y="3501"/>
                        </a:lnTo>
                        <a:lnTo>
                          <a:pt x="3886" y="3387"/>
                        </a:lnTo>
                        <a:lnTo>
                          <a:pt x="3928" y="3255"/>
                        </a:lnTo>
                        <a:lnTo>
                          <a:pt x="3946" y="3123"/>
                        </a:lnTo>
                        <a:lnTo>
                          <a:pt x="3952" y="2973"/>
                        </a:lnTo>
                        <a:lnTo>
                          <a:pt x="3952" y="29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6" name="Freeform 8"/>
                  <p:cNvSpPr>
                    <a:spLocks/>
                  </p:cNvSpPr>
                  <p:nvPr userDrawn="1"/>
                </p:nvSpPr>
                <p:spPr bwMode="hidden">
                  <a:xfrm>
                    <a:off x="406" y="953"/>
                    <a:ext cx="3803" cy="3363"/>
                  </a:xfrm>
                  <a:custGeom>
                    <a:avLst/>
                    <a:gdLst/>
                    <a:ahLst/>
                    <a:cxnLst>
                      <a:cxn ang="0">
                        <a:pos x="676" y="2416"/>
                      </a:cxn>
                      <a:cxn ang="0">
                        <a:pos x="419" y="2062"/>
                      </a:cxn>
                      <a:cxn ang="0">
                        <a:pos x="215" y="1703"/>
                      </a:cxn>
                      <a:cxn ang="0">
                        <a:pos x="78" y="1343"/>
                      </a:cxn>
                      <a:cxn ang="0">
                        <a:pos x="12" y="1001"/>
                      </a:cxn>
                      <a:cxn ang="0">
                        <a:pos x="18" y="701"/>
                      </a:cxn>
                      <a:cxn ang="0">
                        <a:pos x="96" y="450"/>
                      </a:cxn>
                      <a:cxn ang="0">
                        <a:pos x="239" y="246"/>
                      </a:cxn>
                      <a:cxn ang="0">
                        <a:pos x="580" y="48"/>
                      </a:cxn>
                      <a:cxn ang="0">
                        <a:pos x="1028" y="6"/>
                      </a:cxn>
                      <a:cxn ang="0">
                        <a:pos x="1543" y="120"/>
                      </a:cxn>
                      <a:cxn ang="0">
                        <a:pos x="2087" y="378"/>
                      </a:cxn>
                      <a:cxn ang="0">
                        <a:pos x="2631" y="773"/>
                      </a:cxn>
                      <a:cxn ang="0">
                        <a:pos x="3115" y="1265"/>
                      </a:cxn>
                      <a:cxn ang="0">
                        <a:pos x="3378" y="1625"/>
                      </a:cxn>
                      <a:cxn ang="0">
                        <a:pos x="3582" y="1984"/>
                      </a:cxn>
                      <a:cxn ang="0">
                        <a:pos x="3719" y="2344"/>
                      </a:cxn>
                      <a:cxn ang="0">
                        <a:pos x="3785" y="2686"/>
                      </a:cxn>
                      <a:cxn ang="0">
                        <a:pos x="3749" y="3105"/>
                      </a:cxn>
                      <a:cxn ang="0">
                        <a:pos x="3629" y="3363"/>
                      </a:cxn>
                      <a:cxn ang="0">
                        <a:pos x="3779" y="2967"/>
                      </a:cxn>
                      <a:cxn ang="0">
                        <a:pos x="3791" y="2794"/>
                      </a:cxn>
                      <a:cxn ang="0">
                        <a:pos x="3749" y="2458"/>
                      </a:cxn>
                      <a:cxn ang="0">
                        <a:pos x="3635" y="2104"/>
                      </a:cxn>
                      <a:cxn ang="0">
                        <a:pos x="3456" y="1739"/>
                      </a:cxn>
                      <a:cxn ang="0">
                        <a:pos x="3211" y="1385"/>
                      </a:cxn>
                      <a:cxn ang="0">
                        <a:pos x="2804" y="929"/>
                      </a:cxn>
                      <a:cxn ang="0">
                        <a:pos x="2272" y="492"/>
                      </a:cxn>
                      <a:cxn ang="0">
                        <a:pos x="1722" y="192"/>
                      </a:cxn>
                      <a:cxn ang="0">
                        <a:pos x="1190" y="24"/>
                      </a:cxn>
                      <a:cxn ang="0">
                        <a:pos x="717" y="12"/>
                      </a:cxn>
                      <a:cxn ang="0">
                        <a:pos x="335" y="162"/>
                      </a:cxn>
                      <a:cxn ang="0">
                        <a:pos x="132" y="378"/>
                      </a:cxn>
                      <a:cxn ang="0">
                        <a:pos x="36" y="612"/>
                      </a:cxn>
                      <a:cxn ang="0">
                        <a:pos x="0" y="893"/>
                      </a:cxn>
                      <a:cxn ang="0">
                        <a:pos x="42" y="1229"/>
                      </a:cxn>
                      <a:cxn ang="0">
                        <a:pos x="161" y="1583"/>
                      </a:cxn>
                      <a:cxn ang="0">
                        <a:pos x="341" y="1942"/>
                      </a:cxn>
                      <a:cxn ang="0">
                        <a:pos x="580" y="2302"/>
                      </a:cxn>
                      <a:cxn ang="0">
                        <a:pos x="987" y="2758"/>
                      </a:cxn>
                      <a:cxn ang="0">
                        <a:pos x="1596" y="3237"/>
                      </a:cxn>
                      <a:cxn ang="0">
                        <a:pos x="1596" y="3237"/>
                      </a:cxn>
                      <a:cxn ang="0">
                        <a:pos x="993" y="2758"/>
                      </a:cxn>
                    </a:cxnLst>
                    <a:rect l="0" t="0" r="r" b="b"/>
                    <a:pathLst>
                      <a:path w="3791" h="3363">
                        <a:moveTo>
                          <a:pt x="993" y="2758"/>
                        </a:moveTo>
                        <a:lnTo>
                          <a:pt x="777" y="2536"/>
                        </a:lnTo>
                        <a:lnTo>
                          <a:pt x="676" y="2416"/>
                        </a:lnTo>
                        <a:lnTo>
                          <a:pt x="586" y="2302"/>
                        </a:lnTo>
                        <a:lnTo>
                          <a:pt x="496" y="2182"/>
                        </a:lnTo>
                        <a:lnTo>
                          <a:pt x="419" y="2062"/>
                        </a:lnTo>
                        <a:lnTo>
                          <a:pt x="341" y="1942"/>
                        </a:lnTo>
                        <a:lnTo>
                          <a:pt x="275" y="1822"/>
                        </a:lnTo>
                        <a:lnTo>
                          <a:pt x="215" y="1703"/>
                        </a:lnTo>
                        <a:lnTo>
                          <a:pt x="161" y="1583"/>
                        </a:lnTo>
                        <a:lnTo>
                          <a:pt x="114" y="1463"/>
                        </a:lnTo>
                        <a:lnTo>
                          <a:pt x="78" y="1343"/>
                        </a:lnTo>
                        <a:lnTo>
                          <a:pt x="48" y="1229"/>
                        </a:lnTo>
                        <a:lnTo>
                          <a:pt x="24" y="1115"/>
                        </a:lnTo>
                        <a:lnTo>
                          <a:pt x="12" y="1001"/>
                        </a:lnTo>
                        <a:lnTo>
                          <a:pt x="6" y="893"/>
                        </a:lnTo>
                        <a:lnTo>
                          <a:pt x="12" y="797"/>
                        </a:lnTo>
                        <a:lnTo>
                          <a:pt x="18" y="701"/>
                        </a:lnTo>
                        <a:lnTo>
                          <a:pt x="42" y="612"/>
                        </a:lnTo>
                        <a:lnTo>
                          <a:pt x="66" y="528"/>
                        </a:lnTo>
                        <a:lnTo>
                          <a:pt x="96" y="450"/>
                        </a:lnTo>
                        <a:lnTo>
                          <a:pt x="138" y="378"/>
                        </a:lnTo>
                        <a:lnTo>
                          <a:pt x="185" y="306"/>
                        </a:lnTo>
                        <a:lnTo>
                          <a:pt x="239" y="246"/>
                        </a:lnTo>
                        <a:lnTo>
                          <a:pt x="341" y="162"/>
                        </a:lnTo>
                        <a:lnTo>
                          <a:pt x="454" y="96"/>
                        </a:lnTo>
                        <a:lnTo>
                          <a:pt x="580" y="48"/>
                        </a:lnTo>
                        <a:lnTo>
                          <a:pt x="723" y="18"/>
                        </a:lnTo>
                        <a:lnTo>
                          <a:pt x="867" y="6"/>
                        </a:lnTo>
                        <a:lnTo>
                          <a:pt x="1028" y="6"/>
                        </a:lnTo>
                        <a:lnTo>
                          <a:pt x="1196" y="30"/>
                        </a:lnTo>
                        <a:lnTo>
                          <a:pt x="1363" y="66"/>
                        </a:lnTo>
                        <a:lnTo>
                          <a:pt x="1543" y="120"/>
                        </a:lnTo>
                        <a:lnTo>
                          <a:pt x="1722" y="192"/>
                        </a:lnTo>
                        <a:lnTo>
                          <a:pt x="1901" y="282"/>
                        </a:lnTo>
                        <a:lnTo>
                          <a:pt x="2087" y="378"/>
                        </a:lnTo>
                        <a:lnTo>
                          <a:pt x="2272" y="498"/>
                        </a:lnTo>
                        <a:lnTo>
                          <a:pt x="2451" y="624"/>
                        </a:lnTo>
                        <a:lnTo>
                          <a:pt x="2631" y="773"/>
                        </a:lnTo>
                        <a:lnTo>
                          <a:pt x="2804" y="929"/>
                        </a:lnTo>
                        <a:lnTo>
                          <a:pt x="3019" y="1151"/>
                        </a:lnTo>
                        <a:lnTo>
                          <a:pt x="3115" y="1265"/>
                        </a:lnTo>
                        <a:lnTo>
                          <a:pt x="3211" y="1385"/>
                        </a:lnTo>
                        <a:lnTo>
                          <a:pt x="3295" y="1505"/>
                        </a:lnTo>
                        <a:lnTo>
                          <a:pt x="3378" y="1625"/>
                        </a:lnTo>
                        <a:lnTo>
                          <a:pt x="3450" y="1745"/>
                        </a:lnTo>
                        <a:lnTo>
                          <a:pt x="3522" y="1864"/>
                        </a:lnTo>
                        <a:lnTo>
                          <a:pt x="3582" y="1984"/>
                        </a:lnTo>
                        <a:lnTo>
                          <a:pt x="3635" y="2104"/>
                        </a:lnTo>
                        <a:lnTo>
                          <a:pt x="3677" y="2224"/>
                        </a:lnTo>
                        <a:lnTo>
                          <a:pt x="3719" y="2344"/>
                        </a:lnTo>
                        <a:lnTo>
                          <a:pt x="3749" y="2458"/>
                        </a:lnTo>
                        <a:lnTo>
                          <a:pt x="3773" y="2572"/>
                        </a:lnTo>
                        <a:lnTo>
                          <a:pt x="3785" y="2686"/>
                        </a:lnTo>
                        <a:lnTo>
                          <a:pt x="3791" y="2794"/>
                        </a:lnTo>
                        <a:lnTo>
                          <a:pt x="3779" y="2955"/>
                        </a:lnTo>
                        <a:lnTo>
                          <a:pt x="3749" y="3105"/>
                        </a:lnTo>
                        <a:lnTo>
                          <a:pt x="3695" y="3243"/>
                        </a:lnTo>
                        <a:lnTo>
                          <a:pt x="3623" y="3363"/>
                        </a:lnTo>
                        <a:lnTo>
                          <a:pt x="3629" y="3363"/>
                        </a:lnTo>
                        <a:lnTo>
                          <a:pt x="3701" y="3243"/>
                        </a:lnTo>
                        <a:lnTo>
                          <a:pt x="3749" y="3111"/>
                        </a:lnTo>
                        <a:lnTo>
                          <a:pt x="3779" y="2967"/>
                        </a:lnTo>
                        <a:lnTo>
                          <a:pt x="3791" y="2806"/>
                        </a:lnTo>
                        <a:lnTo>
                          <a:pt x="3791" y="2800"/>
                        </a:lnTo>
                        <a:lnTo>
                          <a:pt x="3791" y="2794"/>
                        </a:lnTo>
                        <a:lnTo>
                          <a:pt x="3785" y="2686"/>
                        </a:lnTo>
                        <a:lnTo>
                          <a:pt x="3773" y="2572"/>
                        </a:lnTo>
                        <a:lnTo>
                          <a:pt x="3749" y="2458"/>
                        </a:lnTo>
                        <a:lnTo>
                          <a:pt x="3719" y="2338"/>
                        </a:lnTo>
                        <a:lnTo>
                          <a:pt x="3683" y="2224"/>
                        </a:lnTo>
                        <a:lnTo>
                          <a:pt x="3635" y="2104"/>
                        </a:lnTo>
                        <a:lnTo>
                          <a:pt x="3582" y="1984"/>
                        </a:lnTo>
                        <a:lnTo>
                          <a:pt x="3522" y="1864"/>
                        </a:lnTo>
                        <a:lnTo>
                          <a:pt x="3456" y="1739"/>
                        </a:lnTo>
                        <a:lnTo>
                          <a:pt x="3378" y="1619"/>
                        </a:lnTo>
                        <a:lnTo>
                          <a:pt x="3300" y="1499"/>
                        </a:lnTo>
                        <a:lnTo>
                          <a:pt x="3211" y="1385"/>
                        </a:lnTo>
                        <a:lnTo>
                          <a:pt x="3121" y="1265"/>
                        </a:lnTo>
                        <a:lnTo>
                          <a:pt x="3019" y="1151"/>
                        </a:lnTo>
                        <a:lnTo>
                          <a:pt x="2804" y="929"/>
                        </a:lnTo>
                        <a:lnTo>
                          <a:pt x="2631" y="767"/>
                        </a:lnTo>
                        <a:lnTo>
                          <a:pt x="2451" y="624"/>
                        </a:lnTo>
                        <a:lnTo>
                          <a:pt x="2272" y="492"/>
                        </a:lnTo>
                        <a:lnTo>
                          <a:pt x="2087" y="378"/>
                        </a:lnTo>
                        <a:lnTo>
                          <a:pt x="1901" y="276"/>
                        </a:lnTo>
                        <a:lnTo>
                          <a:pt x="1722" y="192"/>
                        </a:lnTo>
                        <a:lnTo>
                          <a:pt x="1543" y="120"/>
                        </a:lnTo>
                        <a:lnTo>
                          <a:pt x="1363" y="66"/>
                        </a:lnTo>
                        <a:lnTo>
                          <a:pt x="1190" y="24"/>
                        </a:lnTo>
                        <a:lnTo>
                          <a:pt x="1028" y="6"/>
                        </a:lnTo>
                        <a:lnTo>
                          <a:pt x="867" y="0"/>
                        </a:lnTo>
                        <a:lnTo>
                          <a:pt x="717" y="12"/>
                        </a:lnTo>
                        <a:lnTo>
                          <a:pt x="580" y="42"/>
                        </a:lnTo>
                        <a:lnTo>
                          <a:pt x="448" y="90"/>
                        </a:lnTo>
                        <a:lnTo>
                          <a:pt x="335" y="162"/>
                        </a:lnTo>
                        <a:lnTo>
                          <a:pt x="233" y="246"/>
                        </a:lnTo>
                        <a:lnTo>
                          <a:pt x="179" y="306"/>
                        </a:lnTo>
                        <a:lnTo>
                          <a:pt x="132" y="378"/>
                        </a:lnTo>
                        <a:lnTo>
                          <a:pt x="90" y="450"/>
                        </a:lnTo>
                        <a:lnTo>
                          <a:pt x="60" y="528"/>
                        </a:lnTo>
                        <a:lnTo>
                          <a:pt x="36" y="612"/>
                        </a:lnTo>
                        <a:lnTo>
                          <a:pt x="12" y="701"/>
                        </a:lnTo>
                        <a:lnTo>
                          <a:pt x="6" y="797"/>
                        </a:lnTo>
                        <a:lnTo>
                          <a:pt x="0" y="893"/>
                        </a:lnTo>
                        <a:lnTo>
                          <a:pt x="6" y="1001"/>
                        </a:lnTo>
                        <a:lnTo>
                          <a:pt x="24" y="1115"/>
                        </a:lnTo>
                        <a:lnTo>
                          <a:pt x="42" y="1229"/>
                        </a:lnTo>
                        <a:lnTo>
                          <a:pt x="78" y="1343"/>
                        </a:lnTo>
                        <a:lnTo>
                          <a:pt x="114" y="1463"/>
                        </a:lnTo>
                        <a:lnTo>
                          <a:pt x="161" y="1583"/>
                        </a:lnTo>
                        <a:lnTo>
                          <a:pt x="215" y="1703"/>
                        </a:lnTo>
                        <a:lnTo>
                          <a:pt x="275" y="1822"/>
                        </a:lnTo>
                        <a:lnTo>
                          <a:pt x="341" y="1942"/>
                        </a:lnTo>
                        <a:lnTo>
                          <a:pt x="413" y="2062"/>
                        </a:lnTo>
                        <a:lnTo>
                          <a:pt x="496" y="2182"/>
                        </a:lnTo>
                        <a:lnTo>
                          <a:pt x="580" y="2302"/>
                        </a:lnTo>
                        <a:lnTo>
                          <a:pt x="676" y="2422"/>
                        </a:lnTo>
                        <a:lnTo>
                          <a:pt x="771" y="2536"/>
                        </a:lnTo>
                        <a:lnTo>
                          <a:pt x="987" y="2758"/>
                        </a:lnTo>
                        <a:lnTo>
                          <a:pt x="1184" y="2931"/>
                        </a:lnTo>
                        <a:lnTo>
                          <a:pt x="1387" y="3093"/>
                        </a:lnTo>
                        <a:lnTo>
                          <a:pt x="1596" y="3237"/>
                        </a:lnTo>
                        <a:lnTo>
                          <a:pt x="1800" y="3363"/>
                        </a:lnTo>
                        <a:lnTo>
                          <a:pt x="1806" y="3363"/>
                        </a:lnTo>
                        <a:lnTo>
                          <a:pt x="1596" y="3237"/>
                        </a:lnTo>
                        <a:lnTo>
                          <a:pt x="1393" y="3093"/>
                        </a:lnTo>
                        <a:lnTo>
                          <a:pt x="1190" y="2931"/>
                        </a:lnTo>
                        <a:lnTo>
                          <a:pt x="993" y="2758"/>
                        </a:lnTo>
                        <a:lnTo>
                          <a:pt x="993" y="275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7" name="Freeform 9"/>
                  <p:cNvSpPr>
                    <a:spLocks/>
                  </p:cNvSpPr>
                  <p:nvPr userDrawn="1"/>
                </p:nvSpPr>
                <p:spPr bwMode="hidden">
                  <a:xfrm>
                    <a:off x="514" y="1091"/>
                    <a:ext cx="3538" cy="3225"/>
                  </a:xfrm>
                  <a:custGeom>
                    <a:avLst/>
                    <a:gdLst/>
                    <a:ahLst/>
                    <a:cxnLst>
                      <a:cxn ang="0">
                        <a:pos x="538" y="2146"/>
                      </a:cxn>
                      <a:cxn ang="0">
                        <a:pos x="317" y="1816"/>
                      </a:cxn>
                      <a:cxn ang="0">
                        <a:pos x="149" y="1481"/>
                      </a:cxn>
                      <a:cxn ang="0">
                        <a:pos x="41" y="1151"/>
                      </a:cxn>
                      <a:cxn ang="0">
                        <a:pos x="0" y="839"/>
                      </a:cxn>
                      <a:cxn ang="0">
                        <a:pos x="30" y="575"/>
                      </a:cxn>
                      <a:cxn ang="0">
                        <a:pos x="125" y="354"/>
                      </a:cxn>
                      <a:cxn ang="0">
                        <a:pos x="317" y="150"/>
                      </a:cxn>
                      <a:cxn ang="0">
                        <a:pos x="669" y="12"/>
                      </a:cxn>
                      <a:cxn ang="0">
                        <a:pos x="1112" y="24"/>
                      </a:cxn>
                      <a:cxn ang="0">
                        <a:pos x="1608" y="174"/>
                      </a:cxn>
                      <a:cxn ang="0">
                        <a:pos x="2116" y="456"/>
                      </a:cxn>
                      <a:cxn ang="0">
                        <a:pos x="2613" y="857"/>
                      </a:cxn>
                      <a:cxn ang="0">
                        <a:pos x="3073" y="1391"/>
                      </a:cxn>
                      <a:cxn ang="0">
                        <a:pos x="3276" y="1726"/>
                      </a:cxn>
                      <a:cxn ang="0">
                        <a:pos x="3426" y="2062"/>
                      </a:cxn>
                      <a:cxn ang="0">
                        <a:pos x="3509" y="2386"/>
                      </a:cxn>
                      <a:cxn ang="0">
                        <a:pos x="3521" y="2680"/>
                      </a:cxn>
                      <a:cxn ang="0">
                        <a:pos x="3474" y="2931"/>
                      </a:cxn>
                      <a:cxn ang="0">
                        <a:pos x="3360" y="3141"/>
                      </a:cxn>
                      <a:cxn ang="0">
                        <a:pos x="3282" y="3225"/>
                      </a:cxn>
                      <a:cxn ang="0">
                        <a:pos x="3312" y="3201"/>
                      </a:cxn>
                      <a:cxn ang="0">
                        <a:pos x="3444" y="3009"/>
                      </a:cxn>
                      <a:cxn ang="0">
                        <a:pos x="3515" y="2769"/>
                      </a:cxn>
                      <a:cxn ang="0">
                        <a:pos x="3521" y="2488"/>
                      </a:cxn>
                      <a:cxn ang="0">
                        <a:pos x="3462" y="2170"/>
                      </a:cxn>
                      <a:cxn ang="0">
                        <a:pos x="3336" y="1834"/>
                      </a:cxn>
                      <a:cxn ang="0">
                        <a:pos x="3145" y="1499"/>
                      </a:cxn>
                      <a:cxn ang="0">
                        <a:pos x="2816" y="1061"/>
                      </a:cxn>
                      <a:cxn ang="0">
                        <a:pos x="2284" y="575"/>
                      </a:cxn>
                      <a:cxn ang="0">
                        <a:pos x="1775" y="252"/>
                      </a:cxn>
                      <a:cxn ang="0">
                        <a:pos x="1273" y="60"/>
                      </a:cxn>
                      <a:cxn ang="0">
                        <a:pos x="807" y="0"/>
                      </a:cxn>
                      <a:cxn ang="0">
                        <a:pos x="418" y="84"/>
                      </a:cxn>
                      <a:cxn ang="0">
                        <a:pos x="167" y="288"/>
                      </a:cxn>
                      <a:cxn ang="0">
                        <a:pos x="53" y="498"/>
                      </a:cxn>
                      <a:cxn ang="0">
                        <a:pos x="0" y="749"/>
                      </a:cxn>
                      <a:cxn ang="0">
                        <a:pos x="18" y="1043"/>
                      </a:cxn>
                      <a:cxn ang="0">
                        <a:pos x="101" y="1373"/>
                      </a:cxn>
                      <a:cxn ang="0">
                        <a:pos x="251" y="1708"/>
                      </a:cxn>
                      <a:cxn ang="0">
                        <a:pos x="454" y="2038"/>
                      </a:cxn>
                      <a:cxn ang="0">
                        <a:pos x="914" y="2572"/>
                      </a:cxn>
                      <a:cxn ang="0">
                        <a:pos x="1255" y="2865"/>
                      </a:cxn>
                      <a:cxn ang="0">
                        <a:pos x="1608" y="3099"/>
                      </a:cxn>
                      <a:cxn ang="0">
                        <a:pos x="1853" y="3225"/>
                      </a:cxn>
                      <a:cxn ang="0">
                        <a:pos x="1494" y="3027"/>
                      </a:cxn>
                      <a:cxn ang="0">
                        <a:pos x="1142" y="2769"/>
                      </a:cxn>
                    </a:cxnLst>
                    <a:rect l="0" t="0" r="r" b="b"/>
                    <a:pathLst>
                      <a:path w="3527" h="3225">
                        <a:moveTo>
                          <a:pt x="914" y="2572"/>
                        </a:moveTo>
                        <a:lnTo>
                          <a:pt x="717" y="2362"/>
                        </a:lnTo>
                        <a:lnTo>
                          <a:pt x="538" y="2146"/>
                        </a:lnTo>
                        <a:lnTo>
                          <a:pt x="460" y="2038"/>
                        </a:lnTo>
                        <a:lnTo>
                          <a:pt x="382" y="1930"/>
                        </a:lnTo>
                        <a:lnTo>
                          <a:pt x="317" y="1816"/>
                        </a:lnTo>
                        <a:lnTo>
                          <a:pt x="251" y="1702"/>
                        </a:lnTo>
                        <a:lnTo>
                          <a:pt x="197" y="1589"/>
                        </a:lnTo>
                        <a:lnTo>
                          <a:pt x="149" y="1481"/>
                        </a:lnTo>
                        <a:lnTo>
                          <a:pt x="107" y="1367"/>
                        </a:lnTo>
                        <a:lnTo>
                          <a:pt x="71" y="1259"/>
                        </a:lnTo>
                        <a:lnTo>
                          <a:pt x="41" y="1151"/>
                        </a:lnTo>
                        <a:lnTo>
                          <a:pt x="18" y="1043"/>
                        </a:lnTo>
                        <a:lnTo>
                          <a:pt x="6" y="941"/>
                        </a:lnTo>
                        <a:lnTo>
                          <a:pt x="0" y="839"/>
                        </a:lnTo>
                        <a:lnTo>
                          <a:pt x="6" y="749"/>
                        </a:lnTo>
                        <a:lnTo>
                          <a:pt x="12" y="659"/>
                        </a:lnTo>
                        <a:lnTo>
                          <a:pt x="30" y="575"/>
                        </a:lnTo>
                        <a:lnTo>
                          <a:pt x="59" y="498"/>
                        </a:lnTo>
                        <a:lnTo>
                          <a:pt x="89" y="420"/>
                        </a:lnTo>
                        <a:lnTo>
                          <a:pt x="125" y="354"/>
                        </a:lnTo>
                        <a:lnTo>
                          <a:pt x="173" y="288"/>
                        </a:lnTo>
                        <a:lnTo>
                          <a:pt x="221" y="228"/>
                        </a:lnTo>
                        <a:lnTo>
                          <a:pt x="317" y="150"/>
                        </a:lnTo>
                        <a:lnTo>
                          <a:pt x="424" y="90"/>
                        </a:lnTo>
                        <a:lnTo>
                          <a:pt x="544" y="42"/>
                        </a:lnTo>
                        <a:lnTo>
                          <a:pt x="669" y="12"/>
                        </a:lnTo>
                        <a:lnTo>
                          <a:pt x="813" y="0"/>
                        </a:lnTo>
                        <a:lnTo>
                          <a:pt x="956" y="6"/>
                        </a:lnTo>
                        <a:lnTo>
                          <a:pt x="1112" y="24"/>
                        </a:lnTo>
                        <a:lnTo>
                          <a:pt x="1273" y="60"/>
                        </a:lnTo>
                        <a:lnTo>
                          <a:pt x="1441" y="114"/>
                        </a:lnTo>
                        <a:lnTo>
                          <a:pt x="1608" y="174"/>
                        </a:lnTo>
                        <a:lnTo>
                          <a:pt x="1775" y="258"/>
                        </a:lnTo>
                        <a:lnTo>
                          <a:pt x="1949" y="348"/>
                        </a:lnTo>
                        <a:lnTo>
                          <a:pt x="2116" y="456"/>
                        </a:lnTo>
                        <a:lnTo>
                          <a:pt x="2284" y="575"/>
                        </a:lnTo>
                        <a:lnTo>
                          <a:pt x="2451" y="713"/>
                        </a:lnTo>
                        <a:lnTo>
                          <a:pt x="2613" y="857"/>
                        </a:lnTo>
                        <a:lnTo>
                          <a:pt x="2810" y="1067"/>
                        </a:lnTo>
                        <a:lnTo>
                          <a:pt x="2989" y="1283"/>
                        </a:lnTo>
                        <a:lnTo>
                          <a:pt x="3073" y="1391"/>
                        </a:lnTo>
                        <a:lnTo>
                          <a:pt x="3145" y="1505"/>
                        </a:lnTo>
                        <a:lnTo>
                          <a:pt x="3216" y="1612"/>
                        </a:lnTo>
                        <a:lnTo>
                          <a:pt x="3276" y="1726"/>
                        </a:lnTo>
                        <a:lnTo>
                          <a:pt x="3330" y="1840"/>
                        </a:lnTo>
                        <a:lnTo>
                          <a:pt x="3384" y="1948"/>
                        </a:lnTo>
                        <a:lnTo>
                          <a:pt x="3426" y="2062"/>
                        </a:lnTo>
                        <a:lnTo>
                          <a:pt x="3462" y="2170"/>
                        </a:lnTo>
                        <a:lnTo>
                          <a:pt x="3491" y="2278"/>
                        </a:lnTo>
                        <a:lnTo>
                          <a:pt x="3509" y="2386"/>
                        </a:lnTo>
                        <a:lnTo>
                          <a:pt x="3521" y="2488"/>
                        </a:lnTo>
                        <a:lnTo>
                          <a:pt x="3527" y="2590"/>
                        </a:lnTo>
                        <a:lnTo>
                          <a:pt x="3521" y="2680"/>
                        </a:lnTo>
                        <a:lnTo>
                          <a:pt x="3515" y="2769"/>
                        </a:lnTo>
                        <a:lnTo>
                          <a:pt x="3497" y="2853"/>
                        </a:lnTo>
                        <a:lnTo>
                          <a:pt x="3474" y="2931"/>
                        </a:lnTo>
                        <a:lnTo>
                          <a:pt x="3438" y="3009"/>
                        </a:lnTo>
                        <a:lnTo>
                          <a:pt x="3402" y="3075"/>
                        </a:lnTo>
                        <a:lnTo>
                          <a:pt x="3360" y="3141"/>
                        </a:lnTo>
                        <a:lnTo>
                          <a:pt x="3306" y="3201"/>
                        </a:lnTo>
                        <a:lnTo>
                          <a:pt x="3294" y="3213"/>
                        </a:lnTo>
                        <a:lnTo>
                          <a:pt x="3282" y="3225"/>
                        </a:lnTo>
                        <a:lnTo>
                          <a:pt x="3288" y="3225"/>
                        </a:lnTo>
                        <a:lnTo>
                          <a:pt x="3300" y="3213"/>
                        </a:lnTo>
                        <a:lnTo>
                          <a:pt x="3312" y="3201"/>
                        </a:lnTo>
                        <a:lnTo>
                          <a:pt x="3366" y="3141"/>
                        </a:lnTo>
                        <a:lnTo>
                          <a:pt x="3408" y="3075"/>
                        </a:lnTo>
                        <a:lnTo>
                          <a:pt x="3444" y="3009"/>
                        </a:lnTo>
                        <a:lnTo>
                          <a:pt x="3474" y="2931"/>
                        </a:lnTo>
                        <a:lnTo>
                          <a:pt x="3497" y="2853"/>
                        </a:lnTo>
                        <a:lnTo>
                          <a:pt x="3515" y="2769"/>
                        </a:lnTo>
                        <a:lnTo>
                          <a:pt x="3527" y="2680"/>
                        </a:lnTo>
                        <a:lnTo>
                          <a:pt x="3527" y="2590"/>
                        </a:lnTo>
                        <a:lnTo>
                          <a:pt x="3521" y="2488"/>
                        </a:lnTo>
                        <a:lnTo>
                          <a:pt x="3509" y="2386"/>
                        </a:lnTo>
                        <a:lnTo>
                          <a:pt x="3491" y="2278"/>
                        </a:lnTo>
                        <a:lnTo>
                          <a:pt x="3462" y="2170"/>
                        </a:lnTo>
                        <a:lnTo>
                          <a:pt x="3426" y="2056"/>
                        </a:lnTo>
                        <a:lnTo>
                          <a:pt x="3384" y="1948"/>
                        </a:lnTo>
                        <a:lnTo>
                          <a:pt x="3336" y="1834"/>
                        </a:lnTo>
                        <a:lnTo>
                          <a:pt x="3276" y="1726"/>
                        </a:lnTo>
                        <a:lnTo>
                          <a:pt x="3216" y="1612"/>
                        </a:lnTo>
                        <a:lnTo>
                          <a:pt x="3145" y="1499"/>
                        </a:lnTo>
                        <a:lnTo>
                          <a:pt x="3073" y="1391"/>
                        </a:lnTo>
                        <a:lnTo>
                          <a:pt x="2989" y="1277"/>
                        </a:lnTo>
                        <a:lnTo>
                          <a:pt x="2816" y="1061"/>
                        </a:lnTo>
                        <a:lnTo>
                          <a:pt x="2613" y="857"/>
                        </a:lnTo>
                        <a:lnTo>
                          <a:pt x="2451" y="707"/>
                        </a:lnTo>
                        <a:lnTo>
                          <a:pt x="2284" y="575"/>
                        </a:lnTo>
                        <a:lnTo>
                          <a:pt x="2116" y="456"/>
                        </a:lnTo>
                        <a:lnTo>
                          <a:pt x="1949" y="348"/>
                        </a:lnTo>
                        <a:lnTo>
                          <a:pt x="1775" y="252"/>
                        </a:lnTo>
                        <a:lnTo>
                          <a:pt x="1608" y="174"/>
                        </a:lnTo>
                        <a:lnTo>
                          <a:pt x="1435" y="108"/>
                        </a:lnTo>
                        <a:lnTo>
                          <a:pt x="1273" y="60"/>
                        </a:lnTo>
                        <a:lnTo>
                          <a:pt x="1112" y="24"/>
                        </a:lnTo>
                        <a:lnTo>
                          <a:pt x="956" y="0"/>
                        </a:lnTo>
                        <a:lnTo>
                          <a:pt x="807" y="0"/>
                        </a:lnTo>
                        <a:lnTo>
                          <a:pt x="669" y="12"/>
                        </a:lnTo>
                        <a:lnTo>
                          <a:pt x="538" y="42"/>
                        </a:lnTo>
                        <a:lnTo>
                          <a:pt x="418" y="84"/>
                        </a:lnTo>
                        <a:lnTo>
                          <a:pt x="311" y="150"/>
                        </a:lnTo>
                        <a:lnTo>
                          <a:pt x="215" y="228"/>
                        </a:lnTo>
                        <a:lnTo>
                          <a:pt x="167" y="288"/>
                        </a:lnTo>
                        <a:lnTo>
                          <a:pt x="119" y="354"/>
                        </a:lnTo>
                        <a:lnTo>
                          <a:pt x="83" y="420"/>
                        </a:lnTo>
                        <a:lnTo>
                          <a:pt x="53" y="498"/>
                        </a:lnTo>
                        <a:lnTo>
                          <a:pt x="30" y="575"/>
                        </a:lnTo>
                        <a:lnTo>
                          <a:pt x="12" y="659"/>
                        </a:lnTo>
                        <a:lnTo>
                          <a:pt x="0" y="749"/>
                        </a:lnTo>
                        <a:lnTo>
                          <a:pt x="0" y="839"/>
                        </a:lnTo>
                        <a:lnTo>
                          <a:pt x="6" y="941"/>
                        </a:lnTo>
                        <a:lnTo>
                          <a:pt x="18" y="1043"/>
                        </a:lnTo>
                        <a:lnTo>
                          <a:pt x="35" y="1151"/>
                        </a:lnTo>
                        <a:lnTo>
                          <a:pt x="65" y="1259"/>
                        </a:lnTo>
                        <a:lnTo>
                          <a:pt x="101" y="1373"/>
                        </a:lnTo>
                        <a:lnTo>
                          <a:pt x="143" y="1481"/>
                        </a:lnTo>
                        <a:lnTo>
                          <a:pt x="191" y="1595"/>
                        </a:lnTo>
                        <a:lnTo>
                          <a:pt x="251" y="1708"/>
                        </a:lnTo>
                        <a:lnTo>
                          <a:pt x="311" y="1816"/>
                        </a:lnTo>
                        <a:lnTo>
                          <a:pt x="382" y="1930"/>
                        </a:lnTo>
                        <a:lnTo>
                          <a:pt x="454" y="2038"/>
                        </a:lnTo>
                        <a:lnTo>
                          <a:pt x="538" y="2152"/>
                        </a:lnTo>
                        <a:lnTo>
                          <a:pt x="717" y="2368"/>
                        </a:lnTo>
                        <a:lnTo>
                          <a:pt x="914" y="2572"/>
                        </a:lnTo>
                        <a:lnTo>
                          <a:pt x="1028" y="2674"/>
                        </a:lnTo>
                        <a:lnTo>
                          <a:pt x="1142" y="2775"/>
                        </a:lnTo>
                        <a:lnTo>
                          <a:pt x="1255" y="2865"/>
                        </a:lnTo>
                        <a:lnTo>
                          <a:pt x="1369" y="2949"/>
                        </a:lnTo>
                        <a:lnTo>
                          <a:pt x="1488" y="3027"/>
                        </a:lnTo>
                        <a:lnTo>
                          <a:pt x="1608" y="3099"/>
                        </a:lnTo>
                        <a:lnTo>
                          <a:pt x="1722" y="3165"/>
                        </a:lnTo>
                        <a:lnTo>
                          <a:pt x="1841" y="3225"/>
                        </a:lnTo>
                        <a:lnTo>
                          <a:pt x="1853" y="3225"/>
                        </a:lnTo>
                        <a:lnTo>
                          <a:pt x="1734" y="3165"/>
                        </a:lnTo>
                        <a:lnTo>
                          <a:pt x="1614" y="3099"/>
                        </a:lnTo>
                        <a:lnTo>
                          <a:pt x="1494" y="3027"/>
                        </a:lnTo>
                        <a:lnTo>
                          <a:pt x="1375" y="2949"/>
                        </a:lnTo>
                        <a:lnTo>
                          <a:pt x="1261" y="2865"/>
                        </a:lnTo>
                        <a:lnTo>
                          <a:pt x="1142" y="2769"/>
                        </a:lnTo>
                        <a:lnTo>
                          <a:pt x="914" y="2572"/>
                        </a:lnTo>
                        <a:lnTo>
                          <a:pt x="914" y="25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grpSp>
                <p:nvGrpSpPr>
                  <p:cNvPr id="38" name="Group 10"/>
                  <p:cNvGrpSpPr>
                    <a:grpSpLocks/>
                  </p:cNvGrpSpPr>
                  <p:nvPr userDrawn="1"/>
                </p:nvGrpSpPr>
                <p:grpSpPr bwMode="auto">
                  <a:xfrm>
                    <a:off x="0" y="522"/>
                    <a:ext cx="4751" cy="3794"/>
                    <a:chOff x="0" y="522"/>
                    <a:chExt cx="4751" cy="3794"/>
                  </a:xfrm>
                </p:grpSpPr>
                <p:sp>
                  <p:nvSpPr>
                    <p:cNvPr id="39" name="Freeform 11"/>
                    <p:cNvSpPr>
                      <a:spLocks/>
                    </p:cNvSpPr>
                    <p:nvPr userDrawn="1"/>
                  </p:nvSpPr>
                  <p:spPr bwMode="hidden">
                    <a:xfrm>
                      <a:off x="400" y="522"/>
                      <a:ext cx="4264" cy="3794"/>
                    </a:xfrm>
                    <a:custGeom>
                      <a:avLst/>
                      <a:gdLst/>
                      <a:ahLst/>
                      <a:cxnLst>
                        <a:cxn ang="0">
                          <a:pos x="4245" y="3237"/>
                        </a:cxn>
                        <a:cxn ang="0">
                          <a:pos x="4203" y="2961"/>
                        </a:cxn>
                        <a:cxn ang="0">
                          <a:pos x="4120" y="2679"/>
                        </a:cxn>
                        <a:cxn ang="0">
                          <a:pos x="4000" y="2391"/>
                        </a:cxn>
                        <a:cxn ang="0">
                          <a:pos x="3845" y="2098"/>
                        </a:cxn>
                        <a:cxn ang="0">
                          <a:pos x="3659" y="1810"/>
                        </a:cxn>
                        <a:cxn ang="0">
                          <a:pos x="3438" y="1528"/>
                        </a:cxn>
                        <a:cxn ang="0">
                          <a:pos x="3193" y="1252"/>
                        </a:cxn>
                        <a:cxn ang="0">
                          <a:pos x="2858" y="935"/>
                        </a:cxn>
                        <a:cxn ang="0">
                          <a:pos x="2434" y="605"/>
                        </a:cxn>
                        <a:cxn ang="0">
                          <a:pos x="1991" y="341"/>
                        </a:cxn>
                        <a:cxn ang="0">
                          <a:pos x="1549" y="143"/>
                        </a:cxn>
                        <a:cxn ang="0">
                          <a:pos x="1124" y="35"/>
                        </a:cxn>
                        <a:cxn ang="0">
                          <a:pos x="741" y="0"/>
                        </a:cxn>
                        <a:cxn ang="0">
                          <a:pos x="401" y="47"/>
                        </a:cxn>
                        <a:cxn ang="0">
                          <a:pos x="120" y="173"/>
                        </a:cxn>
                        <a:cxn ang="0">
                          <a:pos x="0" y="269"/>
                        </a:cxn>
                        <a:cxn ang="0">
                          <a:pos x="263" y="101"/>
                        </a:cxn>
                        <a:cxn ang="0">
                          <a:pos x="586" y="18"/>
                        </a:cxn>
                        <a:cxn ang="0">
                          <a:pos x="957" y="18"/>
                        </a:cxn>
                        <a:cxn ang="0">
                          <a:pos x="1357" y="95"/>
                        </a:cxn>
                        <a:cxn ang="0">
                          <a:pos x="1782" y="245"/>
                        </a:cxn>
                        <a:cxn ang="0">
                          <a:pos x="2212" y="467"/>
                        </a:cxn>
                        <a:cxn ang="0">
                          <a:pos x="2643" y="761"/>
                        </a:cxn>
                        <a:cxn ang="0">
                          <a:pos x="3061" y="1120"/>
                        </a:cxn>
                        <a:cxn ang="0">
                          <a:pos x="3318" y="1390"/>
                        </a:cxn>
                        <a:cxn ang="0">
                          <a:pos x="3552" y="1666"/>
                        </a:cxn>
                        <a:cxn ang="0">
                          <a:pos x="3755" y="1954"/>
                        </a:cxn>
                        <a:cxn ang="0">
                          <a:pos x="3922" y="2247"/>
                        </a:cxn>
                        <a:cxn ang="0">
                          <a:pos x="4060" y="2535"/>
                        </a:cxn>
                        <a:cxn ang="0">
                          <a:pos x="4162" y="2823"/>
                        </a:cxn>
                        <a:cxn ang="0">
                          <a:pos x="4221" y="3105"/>
                        </a:cxn>
                        <a:cxn ang="0">
                          <a:pos x="4245" y="3368"/>
                        </a:cxn>
                        <a:cxn ang="0">
                          <a:pos x="4233" y="3590"/>
                        </a:cxn>
                        <a:cxn ang="0">
                          <a:pos x="4185" y="3794"/>
                        </a:cxn>
                        <a:cxn ang="0">
                          <a:pos x="4215" y="3692"/>
                        </a:cxn>
                        <a:cxn ang="0">
                          <a:pos x="4245" y="3482"/>
                        </a:cxn>
                        <a:cxn ang="0">
                          <a:pos x="4251" y="3368"/>
                        </a:cxn>
                      </a:cxnLst>
                      <a:rect l="0" t="0" r="r" b="b"/>
                      <a:pathLst>
                        <a:path w="4251" h="3794">
                          <a:moveTo>
                            <a:pt x="4251" y="3368"/>
                          </a:moveTo>
                          <a:lnTo>
                            <a:pt x="4245" y="3237"/>
                          </a:lnTo>
                          <a:lnTo>
                            <a:pt x="4227" y="3099"/>
                          </a:lnTo>
                          <a:lnTo>
                            <a:pt x="4203" y="2961"/>
                          </a:lnTo>
                          <a:lnTo>
                            <a:pt x="4167" y="2823"/>
                          </a:lnTo>
                          <a:lnTo>
                            <a:pt x="4120" y="2679"/>
                          </a:lnTo>
                          <a:lnTo>
                            <a:pt x="4066" y="2535"/>
                          </a:lnTo>
                          <a:lnTo>
                            <a:pt x="4000" y="2391"/>
                          </a:lnTo>
                          <a:lnTo>
                            <a:pt x="3928" y="2247"/>
                          </a:lnTo>
                          <a:lnTo>
                            <a:pt x="3845" y="2098"/>
                          </a:lnTo>
                          <a:lnTo>
                            <a:pt x="3755" y="1954"/>
                          </a:lnTo>
                          <a:lnTo>
                            <a:pt x="3659" y="1810"/>
                          </a:lnTo>
                          <a:lnTo>
                            <a:pt x="3552" y="1666"/>
                          </a:lnTo>
                          <a:lnTo>
                            <a:pt x="3438" y="1528"/>
                          </a:lnTo>
                          <a:lnTo>
                            <a:pt x="3318" y="1390"/>
                          </a:lnTo>
                          <a:lnTo>
                            <a:pt x="3193" y="1252"/>
                          </a:lnTo>
                          <a:lnTo>
                            <a:pt x="3061" y="1120"/>
                          </a:lnTo>
                          <a:lnTo>
                            <a:pt x="2858" y="935"/>
                          </a:lnTo>
                          <a:lnTo>
                            <a:pt x="2649" y="761"/>
                          </a:lnTo>
                          <a:lnTo>
                            <a:pt x="2434" y="605"/>
                          </a:lnTo>
                          <a:lnTo>
                            <a:pt x="2212" y="467"/>
                          </a:lnTo>
                          <a:lnTo>
                            <a:pt x="1991" y="341"/>
                          </a:lnTo>
                          <a:lnTo>
                            <a:pt x="1770" y="233"/>
                          </a:lnTo>
                          <a:lnTo>
                            <a:pt x="1549" y="143"/>
                          </a:lnTo>
                          <a:lnTo>
                            <a:pt x="1327" y="77"/>
                          </a:lnTo>
                          <a:lnTo>
                            <a:pt x="1124" y="35"/>
                          </a:lnTo>
                          <a:lnTo>
                            <a:pt x="927" y="6"/>
                          </a:lnTo>
                          <a:lnTo>
                            <a:pt x="741" y="0"/>
                          </a:lnTo>
                          <a:lnTo>
                            <a:pt x="568" y="18"/>
                          </a:lnTo>
                          <a:lnTo>
                            <a:pt x="401" y="47"/>
                          </a:lnTo>
                          <a:lnTo>
                            <a:pt x="257" y="101"/>
                          </a:lnTo>
                          <a:lnTo>
                            <a:pt x="120" y="173"/>
                          </a:lnTo>
                          <a:lnTo>
                            <a:pt x="0" y="263"/>
                          </a:lnTo>
                          <a:lnTo>
                            <a:pt x="0" y="269"/>
                          </a:lnTo>
                          <a:lnTo>
                            <a:pt x="126" y="173"/>
                          </a:lnTo>
                          <a:lnTo>
                            <a:pt x="263" y="101"/>
                          </a:lnTo>
                          <a:lnTo>
                            <a:pt x="419" y="47"/>
                          </a:lnTo>
                          <a:lnTo>
                            <a:pt x="586" y="18"/>
                          </a:lnTo>
                          <a:lnTo>
                            <a:pt x="765" y="6"/>
                          </a:lnTo>
                          <a:lnTo>
                            <a:pt x="957" y="18"/>
                          </a:lnTo>
                          <a:lnTo>
                            <a:pt x="1154" y="47"/>
                          </a:lnTo>
                          <a:lnTo>
                            <a:pt x="1357" y="95"/>
                          </a:lnTo>
                          <a:lnTo>
                            <a:pt x="1567" y="161"/>
                          </a:lnTo>
                          <a:lnTo>
                            <a:pt x="1782" y="245"/>
                          </a:lnTo>
                          <a:lnTo>
                            <a:pt x="1997" y="347"/>
                          </a:lnTo>
                          <a:lnTo>
                            <a:pt x="2212" y="467"/>
                          </a:lnTo>
                          <a:lnTo>
                            <a:pt x="2428" y="605"/>
                          </a:lnTo>
                          <a:lnTo>
                            <a:pt x="2643" y="761"/>
                          </a:lnTo>
                          <a:lnTo>
                            <a:pt x="2858" y="935"/>
                          </a:lnTo>
                          <a:lnTo>
                            <a:pt x="3061" y="1120"/>
                          </a:lnTo>
                          <a:lnTo>
                            <a:pt x="3193" y="1252"/>
                          </a:lnTo>
                          <a:lnTo>
                            <a:pt x="3318" y="1390"/>
                          </a:lnTo>
                          <a:lnTo>
                            <a:pt x="3438" y="1528"/>
                          </a:lnTo>
                          <a:lnTo>
                            <a:pt x="3552" y="1666"/>
                          </a:lnTo>
                          <a:lnTo>
                            <a:pt x="3653" y="1810"/>
                          </a:lnTo>
                          <a:lnTo>
                            <a:pt x="3755" y="1954"/>
                          </a:lnTo>
                          <a:lnTo>
                            <a:pt x="3839" y="2104"/>
                          </a:lnTo>
                          <a:lnTo>
                            <a:pt x="3922" y="2247"/>
                          </a:lnTo>
                          <a:lnTo>
                            <a:pt x="3994" y="2391"/>
                          </a:lnTo>
                          <a:lnTo>
                            <a:pt x="4060" y="2535"/>
                          </a:lnTo>
                          <a:lnTo>
                            <a:pt x="4114" y="2679"/>
                          </a:lnTo>
                          <a:lnTo>
                            <a:pt x="4162" y="2823"/>
                          </a:lnTo>
                          <a:lnTo>
                            <a:pt x="4197" y="2967"/>
                          </a:lnTo>
                          <a:lnTo>
                            <a:pt x="4221" y="3105"/>
                          </a:lnTo>
                          <a:lnTo>
                            <a:pt x="4239" y="3237"/>
                          </a:lnTo>
                          <a:lnTo>
                            <a:pt x="4245" y="3368"/>
                          </a:lnTo>
                          <a:lnTo>
                            <a:pt x="4245" y="3482"/>
                          </a:lnTo>
                          <a:lnTo>
                            <a:pt x="4233" y="3590"/>
                          </a:lnTo>
                          <a:lnTo>
                            <a:pt x="4215" y="3692"/>
                          </a:lnTo>
                          <a:lnTo>
                            <a:pt x="4185" y="3794"/>
                          </a:lnTo>
                          <a:lnTo>
                            <a:pt x="4185" y="3794"/>
                          </a:lnTo>
                          <a:lnTo>
                            <a:pt x="4215" y="3692"/>
                          </a:lnTo>
                          <a:lnTo>
                            <a:pt x="4239" y="3590"/>
                          </a:lnTo>
                          <a:lnTo>
                            <a:pt x="4245" y="3482"/>
                          </a:lnTo>
                          <a:lnTo>
                            <a:pt x="4251" y="3368"/>
                          </a:lnTo>
                          <a:lnTo>
                            <a:pt x="4251" y="336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grpSp>
                  <p:nvGrpSpPr>
                    <p:cNvPr id="40" name="Group 12"/>
                    <p:cNvGrpSpPr>
                      <a:grpSpLocks/>
                    </p:cNvGrpSpPr>
                    <p:nvPr userDrawn="1"/>
                  </p:nvGrpSpPr>
                  <p:grpSpPr bwMode="auto">
                    <a:xfrm>
                      <a:off x="0" y="659"/>
                      <a:ext cx="4751" cy="3657"/>
                      <a:chOff x="0" y="659"/>
                      <a:chExt cx="4751" cy="3657"/>
                    </a:xfrm>
                  </p:grpSpPr>
                  <p:sp>
                    <p:nvSpPr>
                      <p:cNvPr id="41" name="Freeform 13"/>
                      <p:cNvSpPr>
                        <a:spLocks/>
                      </p:cNvSpPr>
                      <p:nvPr userDrawn="1"/>
                    </p:nvSpPr>
                    <p:spPr bwMode="hidden">
                      <a:xfrm>
                        <a:off x="400" y="659"/>
                        <a:ext cx="4121" cy="365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1" y="186"/>
                          </a:cxn>
                          <a:cxn ang="0">
                            <a:pos x="442" y="54"/>
                          </a:cxn>
                          <a:cxn ang="0">
                            <a:pos x="771" y="6"/>
                          </a:cxn>
                          <a:cxn ang="0">
                            <a:pos x="1136" y="36"/>
                          </a:cxn>
                          <a:cxn ang="0">
                            <a:pos x="1537" y="144"/>
                          </a:cxn>
                          <a:cxn ang="0">
                            <a:pos x="1949" y="324"/>
                          </a:cxn>
                          <a:cxn ang="0">
                            <a:pos x="2368" y="570"/>
                          </a:cxn>
                          <a:cxn ang="0">
                            <a:pos x="2780" y="888"/>
                          </a:cxn>
                          <a:cxn ang="0">
                            <a:pos x="3103" y="1193"/>
                          </a:cxn>
                          <a:cxn ang="0">
                            <a:pos x="3336" y="1451"/>
                          </a:cxn>
                          <a:cxn ang="0">
                            <a:pos x="3540" y="1721"/>
                          </a:cxn>
                          <a:cxn ang="0">
                            <a:pos x="3719" y="1997"/>
                          </a:cxn>
                          <a:cxn ang="0">
                            <a:pos x="3863" y="2272"/>
                          </a:cxn>
                          <a:cxn ang="0">
                            <a:pos x="3976" y="2548"/>
                          </a:cxn>
                          <a:cxn ang="0">
                            <a:pos x="4060" y="2818"/>
                          </a:cxn>
                          <a:cxn ang="0">
                            <a:pos x="4102" y="3070"/>
                          </a:cxn>
                          <a:cxn ang="0">
                            <a:pos x="4102" y="3321"/>
                          </a:cxn>
                          <a:cxn ang="0">
                            <a:pos x="4060" y="3549"/>
                          </a:cxn>
                          <a:cxn ang="0">
                            <a:pos x="4030" y="3657"/>
                          </a:cxn>
                          <a:cxn ang="0">
                            <a:pos x="4090" y="3447"/>
                          </a:cxn>
                          <a:cxn ang="0">
                            <a:pos x="4108" y="3213"/>
                          </a:cxn>
                          <a:cxn ang="0">
                            <a:pos x="4102" y="3070"/>
                          </a:cxn>
                          <a:cxn ang="0">
                            <a:pos x="4060" y="2812"/>
                          </a:cxn>
                          <a:cxn ang="0">
                            <a:pos x="3982" y="2548"/>
                          </a:cxn>
                          <a:cxn ang="0">
                            <a:pos x="3869" y="2272"/>
                          </a:cxn>
                          <a:cxn ang="0">
                            <a:pos x="3725" y="1997"/>
                          </a:cxn>
                          <a:cxn ang="0">
                            <a:pos x="3546" y="1721"/>
                          </a:cxn>
                          <a:cxn ang="0">
                            <a:pos x="3342" y="1451"/>
                          </a:cxn>
                          <a:cxn ang="0">
                            <a:pos x="3109" y="1187"/>
                          </a:cxn>
                          <a:cxn ang="0">
                            <a:pos x="2792" y="888"/>
                          </a:cxn>
                          <a:cxn ang="0">
                            <a:pos x="2386" y="576"/>
                          </a:cxn>
                          <a:cxn ang="0">
                            <a:pos x="1967" y="330"/>
                          </a:cxn>
                          <a:cxn ang="0">
                            <a:pos x="1543" y="144"/>
                          </a:cxn>
                          <a:cxn ang="0">
                            <a:pos x="1130" y="30"/>
                          </a:cxn>
                          <a:cxn ang="0">
                            <a:pos x="753" y="0"/>
                          </a:cxn>
                          <a:cxn ang="0">
                            <a:pos x="431" y="54"/>
                          </a:cxn>
                          <a:cxn ang="0">
                            <a:pos x="161" y="186"/>
                          </a:cxn>
                          <a:cxn ang="0">
                            <a:pos x="24" y="306"/>
                          </a:cxn>
                          <a:cxn ang="0">
                            <a:pos x="0" y="336"/>
                          </a:cxn>
                          <a:cxn ang="0">
                            <a:pos x="48" y="282"/>
                          </a:cxn>
                        </a:cxnLst>
                        <a:rect l="0" t="0" r="r" b="b"/>
                        <a:pathLst>
                          <a:path w="4108" h="3657">
                            <a:moveTo>
                              <a:pt x="48" y="282"/>
                            </a:moveTo>
                            <a:lnTo>
                              <a:pt x="161" y="186"/>
                            </a:lnTo>
                            <a:lnTo>
                              <a:pt x="293" y="108"/>
                            </a:lnTo>
                            <a:lnTo>
                              <a:pt x="442" y="54"/>
                            </a:lnTo>
                            <a:lnTo>
                              <a:pt x="598" y="18"/>
                            </a:lnTo>
                            <a:lnTo>
                              <a:pt x="771" y="6"/>
                            </a:lnTo>
                            <a:lnTo>
                              <a:pt x="951" y="12"/>
                            </a:lnTo>
                            <a:lnTo>
                              <a:pt x="1136" y="36"/>
                            </a:lnTo>
                            <a:lnTo>
                              <a:pt x="1333" y="84"/>
                            </a:lnTo>
                            <a:lnTo>
                              <a:pt x="1537" y="144"/>
                            </a:lnTo>
                            <a:lnTo>
                              <a:pt x="1740" y="222"/>
                            </a:lnTo>
                            <a:lnTo>
                              <a:pt x="1949" y="324"/>
                            </a:lnTo>
                            <a:lnTo>
                              <a:pt x="2158" y="438"/>
                            </a:lnTo>
                            <a:lnTo>
                              <a:pt x="2368" y="570"/>
                            </a:lnTo>
                            <a:lnTo>
                              <a:pt x="2577" y="720"/>
                            </a:lnTo>
                            <a:lnTo>
                              <a:pt x="2780" y="888"/>
                            </a:lnTo>
                            <a:lnTo>
                              <a:pt x="2978" y="1067"/>
                            </a:lnTo>
                            <a:lnTo>
                              <a:pt x="3103" y="1193"/>
                            </a:lnTo>
                            <a:lnTo>
                              <a:pt x="3223" y="1319"/>
                            </a:lnTo>
                            <a:lnTo>
                              <a:pt x="3336" y="1451"/>
                            </a:lnTo>
                            <a:lnTo>
                              <a:pt x="3444" y="1589"/>
                            </a:lnTo>
                            <a:lnTo>
                              <a:pt x="3540" y="1721"/>
                            </a:lnTo>
                            <a:lnTo>
                              <a:pt x="3635" y="1859"/>
                            </a:lnTo>
                            <a:lnTo>
                              <a:pt x="3719" y="1997"/>
                            </a:lnTo>
                            <a:lnTo>
                              <a:pt x="3797" y="2134"/>
                            </a:lnTo>
                            <a:lnTo>
                              <a:pt x="3863" y="2272"/>
                            </a:lnTo>
                            <a:lnTo>
                              <a:pt x="3928" y="2410"/>
                            </a:lnTo>
                            <a:lnTo>
                              <a:pt x="3976" y="2548"/>
                            </a:lnTo>
                            <a:lnTo>
                              <a:pt x="4024" y="2680"/>
                            </a:lnTo>
                            <a:lnTo>
                              <a:pt x="4060" y="2818"/>
                            </a:lnTo>
                            <a:lnTo>
                              <a:pt x="4084" y="2944"/>
                            </a:lnTo>
                            <a:lnTo>
                              <a:pt x="4102" y="3070"/>
                            </a:lnTo>
                            <a:lnTo>
                              <a:pt x="4108" y="3195"/>
                            </a:lnTo>
                            <a:lnTo>
                              <a:pt x="4102" y="3321"/>
                            </a:lnTo>
                            <a:lnTo>
                              <a:pt x="4090" y="3441"/>
                            </a:lnTo>
                            <a:lnTo>
                              <a:pt x="4060" y="3549"/>
                            </a:lnTo>
                            <a:lnTo>
                              <a:pt x="4024" y="3657"/>
                            </a:lnTo>
                            <a:lnTo>
                              <a:pt x="4030" y="3657"/>
                            </a:lnTo>
                            <a:lnTo>
                              <a:pt x="4066" y="3555"/>
                            </a:lnTo>
                            <a:lnTo>
                              <a:pt x="4090" y="3447"/>
                            </a:lnTo>
                            <a:lnTo>
                              <a:pt x="4102" y="3333"/>
                            </a:lnTo>
                            <a:lnTo>
                              <a:pt x="4108" y="3213"/>
                            </a:lnTo>
                            <a:lnTo>
                              <a:pt x="4108" y="3195"/>
                            </a:lnTo>
                            <a:lnTo>
                              <a:pt x="4102" y="3070"/>
                            </a:lnTo>
                            <a:lnTo>
                              <a:pt x="4084" y="2944"/>
                            </a:lnTo>
                            <a:lnTo>
                              <a:pt x="4060" y="2812"/>
                            </a:lnTo>
                            <a:lnTo>
                              <a:pt x="4024" y="2680"/>
                            </a:lnTo>
                            <a:lnTo>
                              <a:pt x="3982" y="2548"/>
                            </a:lnTo>
                            <a:lnTo>
                              <a:pt x="3928" y="2410"/>
                            </a:lnTo>
                            <a:lnTo>
                              <a:pt x="3869" y="2272"/>
                            </a:lnTo>
                            <a:lnTo>
                              <a:pt x="3803" y="2134"/>
                            </a:lnTo>
                            <a:lnTo>
                              <a:pt x="3725" y="1997"/>
                            </a:lnTo>
                            <a:lnTo>
                              <a:pt x="3641" y="1859"/>
                            </a:lnTo>
                            <a:lnTo>
                              <a:pt x="3546" y="1721"/>
                            </a:lnTo>
                            <a:lnTo>
                              <a:pt x="3450" y="1583"/>
                            </a:lnTo>
                            <a:lnTo>
                              <a:pt x="3342" y="1451"/>
                            </a:lnTo>
                            <a:lnTo>
                              <a:pt x="3229" y="1319"/>
                            </a:lnTo>
                            <a:lnTo>
                              <a:pt x="3109" y="1187"/>
                            </a:lnTo>
                            <a:lnTo>
                              <a:pt x="2984" y="1061"/>
                            </a:lnTo>
                            <a:lnTo>
                              <a:pt x="2792" y="888"/>
                            </a:lnTo>
                            <a:lnTo>
                              <a:pt x="2589" y="726"/>
                            </a:lnTo>
                            <a:lnTo>
                              <a:pt x="2386" y="576"/>
                            </a:lnTo>
                            <a:lnTo>
                              <a:pt x="2176" y="444"/>
                            </a:lnTo>
                            <a:lnTo>
                              <a:pt x="1967" y="330"/>
                            </a:lnTo>
                            <a:lnTo>
                              <a:pt x="1752" y="228"/>
                            </a:lnTo>
                            <a:lnTo>
                              <a:pt x="1543" y="144"/>
                            </a:lnTo>
                            <a:lnTo>
                              <a:pt x="1333" y="78"/>
                            </a:lnTo>
                            <a:lnTo>
                              <a:pt x="1130" y="30"/>
                            </a:lnTo>
                            <a:lnTo>
                              <a:pt x="939" y="6"/>
                            </a:lnTo>
                            <a:lnTo>
                              <a:pt x="753" y="0"/>
                            </a:lnTo>
                            <a:lnTo>
                              <a:pt x="586" y="18"/>
                            </a:lnTo>
                            <a:lnTo>
                              <a:pt x="431" y="54"/>
                            </a:lnTo>
                            <a:lnTo>
                              <a:pt x="287" y="108"/>
                            </a:lnTo>
                            <a:lnTo>
                              <a:pt x="161" y="186"/>
                            </a:lnTo>
                            <a:lnTo>
                              <a:pt x="48" y="282"/>
                            </a:lnTo>
                            <a:lnTo>
                              <a:pt x="24" y="306"/>
                            </a:lnTo>
                            <a:lnTo>
                              <a:pt x="0" y="330"/>
                            </a:lnTo>
                            <a:lnTo>
                              <a:pt x="0" y="336"/>
                            </a:lnTo>
                            <a:lnTo>
                              <a:pt x="24" y="312"/>
                            </a:lnTo>
                            <a:lnTo>
                              <a:pt x="48" y="282"/>
                            </a:lnTo>
                            <a:lnTo>
                              <a:pt x="48" y="28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grpSp>
                    <p:nvGrpSpPr>
                      <p:cNvPr id="42" name="Group 14"/>
                      <p:cNvGrpSpPr>
                        <a:grpSpLocks/>
                      </p:cNvGrpSpPr>
                      <p:nvPr userDrawn="1"/>
                    </p:nvGrpSpPr>
                    <p:grpSpPr bwMode="auto">
                      <a:xfrm>
                        <a:off x="0" y="808"/>
                        <a:ext cx="4751" cy="3508"/>
                        <a:chOff x="-400" y="808"/>
                        <a:chExt cx="4751" cy="3508"/>
                      </a:xfrm>
                    </p:grpSpPr>
                    <p:sp>
                      <p:nvSpPr>
                        <p:cNvPr id="43" name="Line 1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876" y="809"/>
                          <a:ext cx="1242" cy="1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44" name="Line 1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10" y="2117"/>
                          <a:ext cx="1921" cy="37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45" name="Line 1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57" y="1886"/>
                          <a:ext cx="2029" cy="59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46" name="Line 1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327" y="1599"/>
                          <a:ext cx="2175" cy="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47" name="Line 1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00" y="1259"/>
                          <a:ext cx="2334" cy="11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48" name="Line 2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79" y="872"/>
                          <a:ext cx="1891" cy="16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49" name="Line 2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50" y="2329"/>
                          <a:ext cx="1806" cy="19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0" name="Line 2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09" y="2514"/>
                          <a:ext cx="1720" cy="3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1" name="Line 2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45" y="2785"/>
                          <a:ext cx="849" cy="80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2" name="Line 2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68" y="2669"/>
                          <a:ext cx="1295" cy="5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3" name="Line 2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34" y="2588"/>
                          <a:ext cx="1576" cy="2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4" name="Line 2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01" y="2985"/>
                          <a:ext cx="141" cy="10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5" name="Line 2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92" y="3013"/>
                          <a:ext cx="47" cy="105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6" name="Line 2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1" y="3034"/>
                          <a:ext cx="47" cy="10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7" name="Line 2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5" y="3059"/>
                          <a:ext cx="145" cy="110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8" name="Line 3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0" y="3090"/>
                          <a:ext cx="255" cy="112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59" name="Line 3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14" y="3117"/>
                          <a:ext cx="365" cy="11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0" name="Line 3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7" y="3181"/>
                          <a:ext cx="567" cy="107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" name="Line 3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54" y="3209"/>
                          <a:ext cx="663" cy="101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2" name="Line 3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75" y="3238"/>
                          <a:ext cx="745" cy="95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3" name="Line 3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93" y="3266"/>
                          <a:ext cx="849" cy="90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4" name="Line 3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12" y="3293"/>
                          <a:ext cx="950" cy="8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5" name="Line 3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29" y="3321"/>
                          <a:ext cx="1056" cy="78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6" name="Line 3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52" y="3356"/>
                          <a:ext cx="1173" cy="72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7" name="Line 3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69" y="3388"/>
                          <a:ext cx="1315" cy="6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8" name="Line 4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93" y="3426"/>
                          <a:ext cx="1469" cy="58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9" name="Line 4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11" y="3464"/>
                          <a:ext cx="1649" cy="4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0" name="Line 4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28" y="3518"/>
                          <a:ext cx="1885" cy="3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1" name="Line 4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52" y="3586"/>
                          <a:ext cx="2168" cy="24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2" name="Line 4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77" y="3670"/>
                          <a:ext cx="2528" cy="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3" name="Line 4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21" y="3545"/>
                          <a:ext cx="2730" cy="17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4" name="Line 4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82" y="3297"/>
                          <a:ext cx="2635" cy="40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5" name="Line 4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82" y="2845"/>
                          <a:ext cx="2370" cy="78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6" name="Line 4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60" y="1992"/>
                          <a:ext cx="1530" cy="14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7" name="Line 4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14" y="1727"/>
                          <a:ext cx="1219" cy="162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78" name="Freeform 50"/>
                        <p:cNvSpPr>
                          <a:spLocks/>
                        </p:cNvSpPr>
                        <p:nvPr userDrawn="1"/>
                      </p:nvSpPr>
                      <p:spPr bwMode="hidden">
                        <a:xfrm>
                          <a:off x="0" y="2548"/>
                          <a:ext cx="1542" cy="176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909" y="1264"/>
                            </a:cxn>
                            <a:cxn ang="0">
                              <a:pos x="1058" y="1402"/>
                            </a:cxn>
                            <a:cxn ang="0">
                              <a:pos x="1214" y="1528"/>
                            </a:cxn>
                            <a:cxn ang="0">
                              <a:pos x="1369" y="1654"/>
                            </a:cxn>
                            <a:cxn ang="0">
                              <a:pos x="1531" y="1768"/>
                            </a:cxn>
                            <a:cxn ang="0">
                              <a:pos x="1537" y="1768"/>
                            </a:cxn>
                            <a:cxn ang="0">
                              <a:pos x="1375" y="1654"/>
                            </a:cxn>
                            <a:cxn ang="0">
                              <a:pos x="1220" y="1534"/>
                            </a:cxn>
                            <a:cxn ang="0">
                              <a:pos x="1064" y="1402"/>
                            </a:cxn>
                            <a:cxn ang="0">
                              <a:pos x="915" y="1258"/>
                            </a:cxn>
                            <a:cxn ang="0">
                              <a:pos x="765" y="1115"/>
                            </a:cxn>
                            <a:cxn ang="0">
                              <a:pos x="628" y="959"/>
                            </a:cxn>
                            <a:cxn ang="0">
                              <a:pos x="496" y="803"/>
                            </a:cxn>
                            <a:cxn ang="0">
                              <a:pos x="377" y="647"/>
                            </a:cxn>
                            <a:cxn ang="0">
                              <a:pos x="269" y="485"/>
                            </a:cxn>
                            <a:cxn ang="0">
                              <a:pos x="167" y="323"/>
                            </a:cxn>
                            <a:cxn ang="0">
                              <a:pos x="78" y="161"/>
                            </a:cxn>
                            <a:cxn ang="0">
                              <a:pos x="0" y="0"/>
                            </a:cxn>
                            <a:cxn ang="0">
                              <a:pos x="0" y="12"/>
                            </a:cxn>
                            <a:cxn ang="0">
                              <a:pos x="78" y="173"/>
                            </a:cxn>
                            <a:cxn ang="0">
                              <a:pos x="167" y="335"/>
                            </a:cxn>
                            <a:cxn ang="0">
                              <a:pos x="269" y="491"/>
                            </a:cxn>
                            <a:cxn ang="0">
                              <a:pos x="377" y="653"/>
                            </a:cxn>
                            <a:cxn ang="0">
                              <a:pos x="496" y="809"/>
                            </a:cxn>
                            <a:cxn ang="0">
                              <a:pos x="628" y="965"/>
                            </a:cxn>
                            <a:cxn ang="0">
                              <a:pos x="765" y="1121"/>
                            </a:cxn>
                            <a:cxn ang="0">
                              <a:pos x="909" y="1264"/>
                            </a:cxn>
                            <a:cxn ang="0">
                              <a:pos x="909" y="1264"/>
                            </a:cxn>
                          </a:cxnLst>
                          <a:rect l="0" t="0" r="r" b="b"/>
                          <a:pathLst>
                            <a:path w="1537" h="1768">
                              <a:moveTo>
                                <a:pt x="909" y="1264"/>
                              </a:moveTo>
                              <a:lnTo>
                                <a:pt x="1058" y="1402"/>
                              </a:lnTo>
                              <a:lnTo>
                                <a:pt x="1214" y="1528"/>
                              </a:lnTo>
                              <a:lnTo>
                                <a:pt x="1369" y="1654"/>
                              </a:lnTo>
                              <a:lnTo>
                                <a:pt x="1531" y="1768"/>
                              </a:lnTo>
                              <a:lnTo>
                                <a:pt x="1537" y="1768"/>
                              </a:lnTo>
                              <a:lnTo>
                                <a:pt x="1375" y="1654"/>
                              </a:lnTo>
                              <a:lnTo>
                                <a:pt x="1220" y="1534"/>
                              </a:lnTo>
                              <a:lnTo>
                                <a:pt x="1064" y="1402"/>
                              </a:lnTo>
                              <a:lnTo>
                                <a:pt x="915" y="1258"/>
                              </a:lnTo>
                              <a:lnTo>
                                <a:pt x="765" y="1115"/>
                              </a:lnTo>
                              <a:lnTo>
                                <a:pt x="628" y="959"/>
                              </a:lnTo>
                              <a:lnTo>
                                <a:pt x="496" y="803"/>
                              </a:lnTo>
                              <a:lnTo>
                                <a:pt x="377" y="647"/>
                              </a:lnTo>
                              <a:lnTo>
                                <a:pt x="269" y="485"/>
                              </a:lnTo>
                              <a:lnTo>
                                <a:pt x="167" y="323"/>
                              </a:lnTo>
                              <a:lnTo>
                                <a:pt x="78" y="161"/>
                              </a:lnTo>
                              <a:lnTo>
                                <a:pt x="0" y="0"/>
                              </a:lnTo>
                              <a:lnTo>
                                <a:pt x="0" y="12"/>
                              </a:lnTo>
                              <a:lnTo>
                                <a:pt x="78" y="173"/>
                              </a:lnTo>
                              <a:lnTo>
                                <a:pt x="167" y="335"/>
                              </a:lnTo>
                              <a:lnTo>
                                <a:pt x="269" y="491"/>
                              </a:lnTo>
                              <a:lnTo>
                                <a:pt x="377" y="653"/>
                              </a:lnTo>
                              <a:lnTo>
                                <a:pt x="496" y="809"/>
                              </a:lnTo>
                              <a:lnTo>
                                <a:pt x="628" y="965"/>
                              </a:lnTo>
                              <a:lnTo>
                                <a:pt x="765" y="1121"/>
                              </a:lnTo>
                              <a:lnTo>
                                <a:pt x="909" y="1264"/>
                              </a:lnTo>
                              <a:lnTo>
                                <a:pt x="909" y="126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grpSp>
                      <p:nvGrpSpPr>
                        <p:cNvPr id="79" name="Group 5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>
                          <a:off x="0" y="1812"/>
                          <a:ext cx="3672" cy="2049"/>
                          <a:chOff x="5" y="1816"/>
                          <a:chExt cx="3672" cy="2049"/>
                        </a:xfrm>
                      </p:grpSpPr>
                      <p:sp>
                        <p:nvSpPr>
                          <p:cNvPr id="116" name="Oval 5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545" y="2871"/>
                            <a:ext cx="161" cy="280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17" name="Oval 5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90" y="2750"/>
                            <a:ext cx="281" cy="50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18" name="Oval 54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15" y="2563"/>
                            <a:ext cx="471" cy="81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19" name="Oval 55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357" y="2400"/>
                            <a:ext cx="623" cy="112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20" name="Oval 56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95" y="2200"/>
                            <a:ext cx="786" cy="1467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21" name="Oval 57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38" y="2040"/>
                            <a:ext cx="972" cy="177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22" name="Oval 58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156" y="1867"/>
                            <a:ext cx="1167" cy="2094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23" name="Oval 59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085" y="1698"/>
                            <a:ext cx="1346" cy="2398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24" name="Oval 60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98" y="1538"/>
                            <a:ext cx="1563" cy="269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25" name="Oval 61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34" y="1359"/>
                            <a:ext cx="1711" cy="301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26" name="Oval 6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65139">
                            <a:off x="877" y="1187"/>
                            <a:ext cx="1880" cy="3345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127" name="Oval 6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780025">
                            <a:off x="817" y="1004"/>
                            <a:ext cx="2049" cy="3672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80" name="Line 6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flipV="1">
                          <a:off x="1656" y="1164"/>
                          <a:ext cx="831" cy="17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81" name="Line 6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615780" flipV="1">
                          <a:off x="1811" y="1299"/>
                          <a:ext cx="819" cy="172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82" name="Line 6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139441" flipV="1">
                          <a:off x="1963" y="1148"/>
                          <a:ext cx="383" cy="18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83" name="Line 6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061104" flipV="1">
                          <a:off x="1921" y="1332"/>
                          <a:ext cx="744" cy="176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84" name="Line 6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2202167" flipV="1">
                          <a:off x="2217" y="1314"/>
                          <a:ext cx="311" cy="191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85" name="Line 6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39" y="1549"/>
                          <a:ext cx="895" cy="172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86" name="Line 7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24" y="1649"/>
                          <a:ext cx="1049" cy="166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87" name="Line 7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85" y="1876"/>
                          <a:ext cx="1357" cy="151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88" name="Line 7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36" y="2115"/>
                          <a:ext cx="1686" cy="13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89" name="Line 7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97" y="2287"/>
                          <a:ext cx="1880" cy="122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90" name="Line 7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55" y="2458"/>
                          <a:ext cx="2060" cy="10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91" name="Line 7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23" y="2640"/>
                          <a:ext cx="2224" cy="9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92" name="Line 7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37" y="3059"/>
                          <a:ext cx="2520" cy="61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93" name="Line 7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4" y="3150"/>
                          <a:ext cx="472" cy="1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94" name="Line 7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121" y="2961"/>
                          <a:ext cx="220" cy="101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95" name="Line 7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041" y="2935"/>
                          <a:ext cx="304" cy="99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96" name="Line 8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957" y="2910"/>
                          <a:ext cx="394" cy="9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97" name="Line 8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80" y="2885"/>
                          <a:ext cx="478" cy="9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98" name="Line 8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01" y="2863"/>
                          <a:ext cx="561" cy="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99" name="Line 8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717" y="2836"/>
                          <a:ext cx="656" cy="8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0" name="Line 8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631" y="2810"/>
                          <a:ext cx="752" cy="84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1" name="Line 8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462" y="2758"/>
                          <a:ext cx="946" cy="75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2" name="Line 8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365" y="2729"/>
                          <a:ext cx="1058" cy="6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3" name="Line 8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265" y="2697"/>
                          <a:ext cx="1174" cy="63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4" name="Line 8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5" y="2632"/>
                          <a:ext cx="1431" cy="4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5" name="Line 8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1" y="2607"/>
                          <a:ext cx="1513" cy="3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6" name="Line 9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72" y="2570"/>
                          <a:ext cx="1648" cy="10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7" name="Line 9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37" y="1095"/>
                          <a:ext cx="2219" cy="136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8" name="Line 9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3" y="962"/>
                          <a:ext cx="2071" cy="15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09" name="Line 9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418" y="826"/>
                          <a:ext cx="1672" cy="17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10" name="Line 9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634" y="808"/>
                          <a:ext cx="1473" cy="1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11" name="Line 9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094" y="827"/>
                          <a:ext cx="1030" cy="19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12" name="Line 9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302" y="857"/>
                          <a:ext cx="829" cy="19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13" name="Line 9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496" y="901"/>
                          <a:ext cx="633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14" name="Line 9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679" y="952"/>
                          <a:ext cx="447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15" name="Line 9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859" y="1013"/>
                          <a:ext cx="261" cy="196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20" name="Group 100"/>
              <p:cNvGrpSpPr>
                <a:grpSpLocks/>
              </p:cNvGrpSpPr>
              <p:nvPr userDrawn="1"/>
            </p:nvGrpSpPr>
            <p:grpSpPr bwMode="auto">
              <a:xfrm>
                <a:off x="402" y="1454"/>
                <a:ext cx="2787" cy="2866"/>
                <a:chOff x="2" y="1454"/>
                <a:chExt cx="2787" cy="2866"/>
              </a:xfrm>
            </p:grpSpPr>
            <p:sp>
              <p:nvSpPr>
                <p:cNvPr id="21" name="Line 101"/>
                <p:cNvSpPr>
                  <a:spLocks noChangeShapeType="1"/>
                </p:cNvSpPr>
                <p:nvPr userDrawn="1"/>
              </p:nvSpPr>
              <p:spPr bwMode="hidden">
                <a:xfrm rot="1678521" flipV="1">
                  <a:off x="2057" y="1454"/>
                  <a:ext cx="732" cy="1778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2" name="Line 102"/>
                <p:cNvSpPr>
                  <a:spLocks noChangeShapeType="1"/>
                </p:cNvSpPr>
                <p:nvPr userDrawn="1"/>
              </p:nvSpPr>
              <p:spPr bwMode="hidden">
                <a:xfrm flipH="1" flipV="1">
                  <a:off x="870" y="3854"/>
                  <a:ext cx="223" cy="463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23" name="Group 103"/>
                <p:cNvGrpSpPr>
                  <a:grpSpLocks/>
                </p:cNvGrpSpPr>
                <p:nvPr userDrawn="1"/>
              </p:nvGrpSpPr>
              <p:grpSpPr bwMode="auto">
                <a:xfrm>
                  <a:off x="2" y="2738"/>
                  <a:ext cx="1317" cy="1582"/>
                  <a:chOff x="2" y="2738"/>
                  <a:chExt cx="1317" cy="1582"/>
                </a:xfrm>
              </p:grpSpPr>
              <p:sp>
                <p:nvSpPr>
                  <p:cNvPr id="24" name="Line 104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697" y="3855"/>
                    <a:ext cx="173" cy="18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25" name="Freeform 105"/>
                  <p:cNvSpPr>
                    <a:spLocks/>
                  </p:cNvSpPr>
                  <p:nvPr userDrawn="1"/>
                </p:nvSpPr>
                <p:spPr bwMode="hidden">
                  <a:xfrm>
                    <a:off x="2" y="3218"/>
                    <a:ext cx="1006" cy="1102"/>
                  </a:xfrm>
                  <a:custGeom>
                    <a:avLst/>
                    <a:gdLst/>
                    <a:ahLst/>
                    <a:cxnLst>
                      <a:cxn ang="0">
                        <a:pos x="1006" y="1102"/>
                      </a:cxn>
                      <a:cxn ang="0">
                        <a:pos x="696" y="823"/>
                      </a:cxn>
                      <a:cxn ang="0">
                        <a:pos x="333" y="447"/>
                      </a:cxn>
                      <a:cxn ang="0">
                        <a:pos x="51" y="7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006" h="1102">
                        <a:moveTo>
                          <a:pt x="1006" y="1102"/>
                        </a:moveTo>
                        <a:lnTo>
                          <a:pt x="696" y="823"/>
                        </a:lnTo>
                        <a:lnTo>
                          <a:pt x="333" y="447"/>
                        </a:lnTo>
                        <a:lnTo>
                          <a:pt x="51" y="7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mpd="sng">
                    <a:solidFill>
                      <a:schemeClr val="accent2"/>
                    </a:solidFill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26" name="Line 106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1242" y="4231"/>
                    <a:ext cx="77" cy="88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27" name="Line 107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340" y="3668"/>
                    <a:ext cx="532" cy="185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28" name="Line 108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37" y="3101"/>
                    <a:ext cx="101" cy="56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29" name="Line 109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" y="3009"/>
                    <a:ext cx="235" cy="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0" name="Line 110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54" y="3101"/>
                    <a:ext cx="182" cy="194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1" name="Line 111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336" y="3476"/>
                    <a:ext cx="176" cy="1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" name="Line 112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3" y="2738"/>
                    <a:ext cx="14" cy="23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</p:grpSp>
        <p:grpSp>
          <p:nvGrpSpPr>
            <p:cNvPr id="6" name="Group 113"/>
            <p:cNvGrpSpPr>
              <a:grpSpLocks/>
            </p:cNvGrpSpPr>
            <p:nvPr userDrawn="1"/>
          </p:nvGrpSpPr>
          <p:grpSpPr bwMode="auto">
            <a:xfrm>
              <a:off x="16" y="1322"/>
              <a:ext cx="3325" cy="2952"/>
              <a:chOff x="16" y="1322"/>
              <a:chExt cx="3325" cy="2952"/>
            </a:xfrm>
          </p:grpSpPr>
          <p:sp>
            <p:nvSpPr>
              <p:cNvPr id="7" name="Freeform 114"/>
              <p:cNvSpPr>
                <a:spLocks/>
              </p:cNvSpPr>
              <p:nvPr/>
            </p:nvSpPr>
            <p:spPr bwMode="hidden">
              <a:xfrm>
                <a:off x="16" y="2656"/>
                <a:ext cx="1440" cy="1618"/>
              </a:xfrm>
              <a:custGeom>
                <a:avLst/>
                <a:gdLst/>
                <a:ahLst/>
                <a:cxnLst>
                  <a:cxn ang="0">
                    <a:pos x="873" y="1150"/>
                  </a:cxn>
                  <a:cxn ang="0">
                    <a:pos x="741" y="1019"/>
                  </a:cxn>
                  <a:cxn ang="0">
                    <a:pos x="610" y="875"/>
                  </a:cxn>
                  <a:cxn ang="0">
                    <a:pos x="490" y="737"/>
                  </a:cxn>
                  <a:cxn ang="0">
                    <a:pos x="377" y="593"/>
                  </a:cxn>
                  <a:cxn ang="0">
                    <a:pos x="275" y="443"/>
                  </a:cxn>
                  <a:cxn ang="0">
                    <a:pos x="173" y="299"/>
                  </a:cxn>
                  <a:cxn ang="0">
                    <a:pos x="84" y="149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84" y="155"/>
                  </a:cxn>
                  <a:cxn ang="0">
                    <a:pos x="173" y="305"/>
                  </a:cxn>
                  <a:cxn ang="0">
                    <a:pos x="269" y="449"/>
                  </a:cxn>
                  <a:cxn ang="0">
                    <a:pos x="377" y="593"/>
                  </a:cxn>
                  <a:cxn ang="0">
                    <a:pos x="490" y="737"/>
                  </a:cxn>
                  <a:cxn ang="0">
                    <a:pos x="610" y="881"/>
                  </a:cxn>
                  <a:cxn ang="0">
                    <a:pos x="735" y="1019"/>
                  </a:cxn>
                  <a:cxn ang="0">
                    <a:pos x="873" y="1150"/>
                  </a:cxn>
                  <a:cxn ang="0">
                    <a:pos x="1010" y="1276"/>
                  </a:cxn>
                  <a:cxn ang="0">
                    <a:pos x="1148" y="1396"/>
                  </a:cxn>
                  <a:cxn ang="0">
                    <a:pos x="1286" y="1510"/>
                  </a:cxn>
                  <a:cxn ang="0">
                    <a:pos x="1429" y="1618"/>
                  </a:cxn>
                  <a:cxn ang="0">
                    <a:pos x="1435" y="1618"/>
                  </a:cxn>
                  <a:cxn ang="0">
                    <a:pos x="1292" y="1510"/>
                  </a:cxn>
                  <a:cxn ang="0">
                    <a:pos x="1154" y="1396"/>
                  </a:cxn>
                  <a:cxn ang="0">
                    <a:pos x="1010" y="1276"/>
                  </a:cxn>
                  <a:cxn ang="0">
                    <a:pos x="873" y="1150"/>
                  </a:cxn>
                  <a:cxn ang="0">
                    <a:pos x="873" y="1150"/>
                  </a:cxn>
                </a:cxnLst>
                <a:rect l="0" t="0" r="r" b="b"/>
                <a:pathLst>
                  <a:path w="1435" h="1618">
                    <a:moveTo>
                      <a:pt x="873" y="1150"/>
                    </a:moveTo>
                    <a:lnTo>
                      <a:pt x="741" y="1019"/>
                    </a:lnTo>
                    <a:lnTo>
                      <a:pt x="610" y="875"/>
                    </a:lnTo>
                    <a:lnTo>
                      <a:pt x="490" y="737"/>
                    </a:lnTo>
                    <a:lnTo>
                      <a:pt x="377" y="593"/>
                    </a:lnTo>
                    <a:lnTo>
                      <a:pt x="275" y="443"/>
                    </a:lnTo>
                    <a:lnTo>
                      <a:pt x="173" y="299"/>
                    </a:lnTo>
                    <a:lnTo>
                      <a:pt x="84" y="149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84" y="155"/>
                    </a:lnTo>
                    <a:lnTo>
                      <a:pt x="173" y="305"/>
                    </a:lnTo>
                    <a:lnTo>
                      <a:pt x="269" y="449"/>
                    </a:lnTo>
                    <a:lnTo>
                      <a:pt x="377" y="593"/>
                    </a:lnTo>
                    <a:lnTo>
                      <a:pt x="490" y="737"/>
                    </a:lnTo>
                    <a:lnTo>
                      <a:pt x="610" y="881"/>
                    </a:lnTo>
                    <a:lnTo>
                      <a:pt x="735" y="1019"/>
                    </a:lnTo>
                    <a:lnTo>
                      <a:pt x="873" y="1150"/>
                    </a:lnTo>
                    <a:lnTo>
                      <a:pt x="1010" y="1276"/>
                    </a:lnTo>
                    <a:lnTo>
                      <a:pt x="1148" y="1396"/>
                    </a:lnTo>
                    <a:lnTo>
                      <a:pt x="1286" y="1510"/>
                    </a:lnTo>
                    <a:lnTo>
                      <a:pt x="1429" y="1618"/>
                    </a:lnTo>
                    <a:lnTo>
                      <a:pt x="1435" y="1618"/>
                    </a:lnTo>
                    <a:lnTo>
                      <a:pt x="1292" y="1510"/>
                    </a:lnTo>
                    <a:lnTo>
                      <a:pt x="1154" y="1396"/>
                    </a:lnTo>
                    <a:lnTo>
                      <a:pt x="1010" y="1276"/>
                    </a:lnTo>
                    <a:lnTo>
                      <a:pt x="873" y="1150"/>
                    </a:lnTo>
                    <a:lnTo>
                      <a:pt x="873" y="115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" name="Freeform 115"/>
              <p:cNvSpPr>
                <a:spLocks/>
              </p:cNvSpPr>
              <p:nvPr/>
            </p:nvSpPr>
            <p:spPr bwMode="hidden">
              <a:xfrm>
                <a:off x="16" y="2260"/>
                <a:ext cx="1673" cy="2014"/>
              </a:xfrm>
              <a:custGeom>
                <a:avLst/>
                <a:gdLst/>
                <a:ahLst/>
                <a:cxnLst>
                  <a:cxn ang="0">
                    <a:pos x="957" y="1463"/>
                  </a:cxn>
                  <a:cxn ang="0">
                    <a:pos x="789" y="1289"/>
                  </a:cxn>
                  <a:cxn ang="0">
                    <a:pos x="634" y="1115"/>
                  </a:cxn>
                  <a:cxn ang="0">
                    <a:pos x="490" y="929"/>
                  </a:cxn>
                  <a:cxn ang="0">
                    <a:pos x="365" y="743"/>
                  </a:cxn>
                  <a:cxn ang="0">
                    <a:pos x="251" y="557"/>
                  </a:cxn>
                  <a:cxn ang="0">
                    <a:pos x="149" y="372"/>
                  </a:cxn>
                  <a:cxn ang="0">
                    <a:pos x="66" y="186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6" y="198"/>
                  </a:cxn>
                  <a:cxn ang="0">
                    <a:pos x="149" y="384"/>
                  </a:cxn>
                  <a:cxn ang="0">
                    <a:pos x="251" y="569"/>
                  </a:cxn>
                  <a:cxn ang="0">
                    <a:pos x="365" y="755"/>
                  </a:cxn>
                  <a:cxn ang="0">
                    <a:pos x="490" y="935"/>
                  </a:cxn>
                  <a:cxn ang="0">
                    <a:pos x="634" y="1115"/>
                  </a:cxn>
                  <a:cxn ang="0">
                    <a:pos x="789" y="1295"/>
                  </a:cxn>
                  <a:cxn ang="0">
                    <a:pos x="957" y="1463"/>
                  </a:cxn>
                  <a:cxn ang="0">
                    <a:pos x="1130" y="1618"/>
                  </a:cxn>
                  <a:cxn ang="0">
                    <a:pos x="1303" y="1762"/>
                  </a:cxn>
                  <a:cxn ang="0">
                    <a:pos x="1483" y="1894"/>
                  </a:cxn>
                  <a:cxn ang="0">
                    <a:pos x="1662" y="2014"/>
                  </a:cxn>
                  <a:cxn ang="0">
                    <a:pos x="1668" y="2014"/>
                  </a:cxn>
                  <a:cxn ang="0">
                    <a:pos x="1483" y="1894"/>
                  </a:cxn>
                  <a:cxn ang="0">
                    <a:pos x="1303" y="1762"/>
                  </a:cxn>
                  <a:cxn ang="0">
                    <a:pos x="1130" y="1618"/>
                  </a:cxn>
                  <a:cxn ang="0">
                    <a:pos x="957" y="1463"/>
                  </a:cxn>
                  <a:cxn ang="0">
                    <a:pos x="957" y="1463"/>
                  </a:cxn>
                </a:cxnLst>
                <a:rect l="0" t="0" r="r" b="b"/>
                <a:pathLst>
                  <a:path w="1668" h="2014">
                    <a:moveTo>
                      <a:pt x="957" y="1463"/>
                    </a:moveTo>
                    <a:lnTo>
                      <a:pt x="789" y="1289"/>
                    </a:lnTo>
                    <a:lnTo>
                      <a:pt x="634" y="1115"/>
                    </a:lnTo>
                    <a:lnTo>
                      <a:pt x="490" y="929"/>
                    </a:lnTo>
                    <a:lnTo>
                      <a:pt x="365" y="743"/>
                    </a:lnTo>
                    <a:lnTo>
                      <a:pt x="251" y="557"/>
                    </a:lnTo>
                    <a:lnTo>
                      <a:pt x="149" y="372"/>
                    </a:lnTo>
                    <a:lnTo>
                      <a:pt x="66" y="186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6" y="198"/>
                    </a:lnTo>
                    <a:lnTo>
                      <a:pt x="149" y="384"/>
                    </a:lnTo>
                    <a:lnTo>
                      <a:pt x="251" y="569"/>
                    </a:lnTo>
                    <a:lnTo>
                      <a:pt x="365" y="755"/>
                    </a:lnTo>
                    <a:lnTo>
                      <a:pt x="490" y="935"/>
                    </a:lnTo>
                    <a:lnTo>
                      <a:pt x="634" y="1115"/>
                    </a:lnTo>
                    <a:lnTo>
                      <a:pt x="789" y="1295"/>
                    </a:lnTo>
                    <a:lnTo>
                      <a:pt x="957" y="1463"/>
                    </a:lnTo>
                    <a:lnTo>
                      <a:pt x="1130" y="1618"/>
                    </a:lnTo>
                    <a:lnTo>
                      <a:pt x="1303" y="1762"/>
                    </a:lnTo>
                    <a:lnTo>
                      <a:pt x="1483" y="1894"/>
                    </a:lnTo>
                    <a:lnTo>
                      <a:pt x="1662" y="2014"/>
                    </a:lnTo>
                    <a:lnTo>
                      <a:pt x="1668" y="2014"/>
                    </a:lnTo>
                    <a:lnTo>
                      <a:pt x="1483" y="1894"/>
                    </a:lnTo>
                    <a:lnTo>
                      <a:pt x="1303" y="1762"/>
                    </a:lnTo>
                    <a:lnTo>
                      <a:pt x="1130" y="1618"/>
                    </a:lnTo>
                    <a:lnTo>
                      <a:pt x="957" y="1463"/>
                    </a:lnTo>
                    <a:lnTo>
                      <a:pt x="957" y="14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Rectangle 116"/>
              <p:cNvSpPr>
                <a:spLocks noChangeArrowheads="1"/>
              </p:cNvSpPr>
              <p:nvPr/>
            </p:nvSpPr>
            <p:spPr bwMode="hidden">
              <a:xfrm rot="-2488720">
                <a:off x="1988" y="1919"/>
                <a:ext cx="1353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Rectangle 117"/>
              <p:cNvSpPr>
                <a:spLocks noChangeArrowheads="1"/>
              </p:cNvSpPr>
              <p:nvPr/>
            </p:nvSpPr>
            <p:spPr bwMode="hidden">
              <a:xfrm rot="-5087790">
                <a:off x="1964" y="2613"/>
                <a:ext cx="2217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Rectangle 118"/>
              <p:cNvSpPr>
                <a:spLocks noChangeArrowheads="1"/>
              </p:cNvSpPr>
              <p:nvPr/>
            </p:nvSpPr>
            <p:spPr bwMode="hidden">
              <a:xfrm rot="-3417299">
                <a:off x="1018" y="2695"/>
                <a:ext cx="2678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" name="Rectangle 119"/>
              <p:cNvSpPr>
                <a:spLocks noChangeArrowheads="1"/>
              </p:cNvSpPr>
              <p:nvPr/>
            </p:nvSpPr>
            <p:spPr bwMode="hidden">
              <a:xfrm rot="-835848">
                <a:off x="688" y="1748"/>
                <a:ext cx="2390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13" name="Group 120"/>
              <p:cNvGrpSpPr>
                <a:grpSpLocks noChangeAspect="1"/>
              </p:cNvGrpSpPr>
              <p:nvPr/>
            </p:nvGrpSpPr>
            <p:grpSpPr bwMode="auto">
              <a:xfrm>
                <a:off x="3062" y="1322"/>
                <a:ext cx="261" cy="298"/>
                <a:chOff x="3042" y="1265"/>
                <a:chExt cx="367" cy="424"/>
              </a:xfrm>
            </p:grpSpPr>
            <p:sp>
              <p:nvSpPr>
                <p:cNvPr id="14" name="Oval 121"/>
                <p:cNvSpPr>
                  <a:spLocks noChangeAspect="1" noChangeArrowheads="1"/>
                </p:cNvSpPr>
                <p:nvPr userDrawn="1"/>
              </p:nvSpPr>
              <p:spPr bwMode="hidden">
                <a:xfrm rot="2828979">
                  <a:off x="2981" y="1468"/>
                  <a:ext cx="282" cy="16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" name="Freeform 122"/>
                <p:cNvSpPr>
                  <a:spLocks noChangeAspect="1"/>
                </p:cNvSpPr>
                <p:nvPr userDrawn="1"/>
              </p:nvSpPr>
              <p:spPr bwMode="hidden">
                <a:xfrm>
                  <a:off x="3070" y="1375"/>
                  <a:ext cx="226" cy="222"/>
                </a:xfrm>
                <a:custGeom>
                  <a:avLst/>
                  <a:gdLst/>
                  <a:ahLst/>
                  <a:cxnLst>
                    <a:cxn ang="0">
                      <a:pos x="227" y="134"/>
                    </a:cxn>
                    <a:cxn ang="0">
                      <a:pos x="203" y="144"/>
                    </a:cxn>
                    <a:cxn ang="0">
                      <a:pos x="179" y="138"/>
                    </a:cxn>
                    <a:cxn ang="0">
                      <a:pos x="149" y="126"/>
                    </a:cxn>
                    <a:cxn ang="0">
                      <a:pos x="126" y="102"/>
                    </a:cxn>
                    <a:cxn ang="0">
                      <a:pos x="102" y="72"/>
                    </a:cxn>
                    <a:cxn ang="0">
                      <a:pos x="84" y="48"/>
                    </a:cxn>
                    <a:cxn ang="0">
                      <a:pos x="78" y="24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78" y="0"/>
                    </a:cxn>
                    <a:cxn ang="0">
                      <a:pos x="18" y="60"/>
                    </a:cxn>
                    <a:cxn ang="0">
                      <a:pos x="0" y="90"/>
                    </a:cxn>
                    <a:cxn ang="0">
                      <a:pos x="0" y="120"/>
                    </a:cxn>
                    <a:cxn ang="0">
                      <a:pos x="12" y="156"/>
                    </a:cxn>
                    <a:cxn ang="0">
                      <a:pos x="36" y="192"/>
                    </a:cxn>
                    <a:cxn ang="0">
                      <a:pos x="66" y="216"/>
                    </a:cxn>
                    <a:cxn ang="0">
                      <a:pos x="96" y="222"/>
                    </a:cxn>
                    <a:cxn ang="0">
                      <a:pos x="126" y="222"/>
                    </a:cxn>
                    <a:cxn ang="0">
                      <a:pos x="155" y="210"/>
                    </a:cxn>
                    <a:cxn ang="0">
                      <a:pos x="227" y="138"/>
                    </a:cxn>
                    <a:cxn ang="0">
                      <a:pos x="227" y="134"/>
                    </a:cxn>
                  </a:cxnLst>
                  <a:rect l="0" t="0" r="r" b="b"/>
                  <a:pathLst>
                    <a:path w="227" h="222">
                      <a:moveTo>
                        <a:pt x="227" y="134"/>
                      </a:moveTo>
                      <a:lnTo>
                        <a:pt x="203" y="144"/>
                      </a:lnTo>
                      <a:lnTo>
                        <a:pt x="179" y="138"/>
                      </a:lnTo>
                      <a:lnTo>
                        <a:pt x="149" y="126"/>
                      </a:lnTo>
                      <a:lnTo>
                        <a:pt x="126" y="102"/>
                      </a:lnTo>
                      <a:lnTo>
                        <a:pt x="102" y="72"/>
                      </a:lnTo>
                      <a:lnTo>
                        <a:pt x="84" y="48"/>
                      </a:lnTo>
                      <a:lnTo>
                        <a:pt x="78" y="24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78" y="0"/>
                      </a:lnTo>
                      <a:lnTo>
                        <a:pt x="18" y="60"/>
                      </a:lnTo>
                      <a:lnTo>
                        <a:pt x="0" y="90"/>
                      </a:lnTo>
                      <a:lnTo>
                        <a:pt x="0" y="120"/>
                      </a:lnTo>
                      <a:lnTo>
                        <a:pt x="12" y="156"/>
                      </a:lnTo>
                      <a:lnTo>
                        <a:pt x="36" y="192"/>
                      </a:lnTo>
                      <a:lnTo>
                        <a:pt x="66" y="216"/>
                      </a:lnTo>
                      <a:lnTo>
                        <a:pt x="96" y="222"/>
                      </a:lnTo>
                      <a:lnTo>
                        <a:pt x="126" y="222"/>
                      </a:lnTo>
                      <a:lnTo>
                        <a:pt x="155" y="210"/>
                      </a:lnTo>
                      <a:lnTo>
                        <a:pt x="227" y="138"/>
                      </a:lnTo>
                      <a:lnTo>
                        <a:pt x="227" y="13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" name="Freeform 123"/>
                <p:cNvSpPr>
                  <a:spLocks noChangeAspect="1"/>
                </p:cNvSpPr>
                <p:nvPr userDrawn="1"/>
              </p:nvSpPr>
              <p:spPr bwMode="hidden">
                <a:xfrm>
                  <a:off x="3145" y="1365"/>
                  <a:ext cx="162" cy="155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" name="Freeform 124"/>
                <p:cNvSpPr>
                  <a:spLocks noChangeAspect="1"/>
                </p:cNvSpPr>
                <p:nvPr userDrawn="1"/>
              </p:nvSpPr>
              <p:spPr bwMode="hidden">
                <a:xfrm>
                  <a:off x="3202" y="1272"/>
                  <a:ext cx="202" cy="198"/>
                </a:xfrm>
                <a:custGeom>
                  <a:avLst/>
                  <a:gdLst/>
                  <a:ahLst/>
                  <a:cxnLst>
                    <a:cxn ang="0">
                      <a:pos x="179" y="18"/>
                    </a:cxn>
                    <a:cxn ang="0">
                      <a:pos x="197" y="48"/>
                    </a:cxn>
                    <a:cxn ang="0">
                      <a:pos x="203" y="60"/>
                    </a:cxn>
                    <a:cxn ang="0">
                      <a:pos x="197" y="66"/>
                    </a:cxn>
                    <a:cxn ang="0">
                      <a:pos x="65" y="192"/>
                    </a:cxn>
                    <a:cxn ang="0">
                      <a:pos x="59" y="198"/>
                    </a:cxn>
                    <a:cxn ang="0">
                      <a:pos x="47" y="192"/>
                    </a:cxn>
                    <a:cxn ang="0">
                      <a:pos x="17" y="174"/>
                    </a:cxn>
                    <a:cxn ang="0">
                      <a:pos x="0" y="150"/>
                    </a:cxn>
                    <a:cxn ang="0">
                      <a:pos x="0" y="126"/>
                    </a:cxn>
                    <a:cxn ang="0">
                      <a:pos x="131" y="0"/>
                    </a:cxn>
                    <a:cxn ang="0">
                      <a:pos x="155" y="0"/>
                    </a:cxn>
                    <a:cxn ang="0">
                      <a:pos x="179" y="18"/>
                    </a:cxn>
                    <a:cxn ang="0">
                      <a:pos x="179" y="18"/>
                    </a:cxn>
                  </a:cxnLst>
                  <a:rect l="0" t="0" r="r" b="b"/>
                  <a:pathLst>
                    <a:path w="203" h="198">
                      <a:moveTo>
                        <a:pt x="179" y="18"/>
                      </a:moveTo>
                      <a:lnTo>
                        <a:pt x="197" y="48"/>
                      </a:lnTo>
                      <a:lnTo>
                        <a:pt x="203" y="60"/>
                      </a:lnTo>
                      <a:lnTo>
                        <a:pt x="197" y="66"/>
                      </a:lnTo>
                      <a:lnTo>
                        <a:pt x="65" y="192"/>
                      </a:lnTo>
                      <a:lnTo>
                        <a:pt x="59" y="198"/>
                      </a:lnTo>
                      <a:lnTo>
                        <a:pt x="47" y="192"/>
                      </a:lnTo>
                      <a:lnTo>
                        <a:pt x="17" y="174"/>
                      </a:lnTo>
                      <a:lnTo>
                        <a:pt x="0" y="150"/>
                      </a:lnTo>
                      <a:lnTo>
                        <a:pt x="0" y="126"/>
                      </a:lnTo>
                      <a:lnTo>
                        <a:pt x="131" y="0"/>
                      </a:lnTo>
                      <a:lnTo>
                        <a:pt x="155" y="0"/>
                      </a:lnTo>
                      <a:lnTo>
                        <a:pt x="179" y="18"/>
                      </a:lnTo>
                      <a:lnTo>
                        <a:pt x="179" y="1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8" name="Freeform 125"/>
                <p:cNvSpPr>
                  <a:spLocks noChangeAspect="1"/>
                </p:cNvSpPr>
                <p:nvPr userDrawn="1"/>
              </p:nvSpPr>
              <p:spPr bwMode="hidden">
                <a:xfrm>
                  <a:off x="3330" y="1265"/>
                  <a:ext cx="79" cy="74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</p:grpSp>
      <p:sp>
        <p:nvSpPr>
          <p:cNvPr id="62590" name="Rectangle 12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973263"/>
          </a:xfrm>
        </p:spPr>
        <p:txBody>
          <a:bodyPr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2591" name="Rectangle 12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8" name="Rectangle 12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9" name="Rectangle 12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" name="Rectangle 13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effectLst/>
              </a:defRPr>
            </a:lvl1pPr>
          </a:lstStyle>
          <a:p>
            <a:pPr>
              <a:defRPr/>
            </a:pPr>
            <a:fld id="{9EA27BA8-086F-46E3-9880-3562A4835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731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3D74B-6E88-481C-9320-19372C45CE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084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3DED3-97A3-4A37-BF5D-5FAB7A2087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748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0EE28-310D-4FA2-8A02-4813637D0D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015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7600B-DC0B-469B-BF7C-ABE1E47916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0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9B7B7-9228-448C-B243-909D899768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471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38BFA-7C2E-463B-A333-D58879AB46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122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8C4EA-1A8A-497A-9E8D-4A117FD310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705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ED280-5456-4FD1-90BC-D02877EF58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917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798431-2D4E-413C-A202-223445E89E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243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2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5C574-88E8-4B05-989C-57A2926ED5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741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609600" y="762000"/>
            <a:ext cx="7542213" cy="6029325"/>
            <a:chOff x="-384" y="480"/>
            <a:chExt cx="4751" cy="3798"/>
          </a:xfrm>
        </p:grpSpPr>
        <p:grpSp>
          <p:nvGrpSpPr>
            <p:cNvPr id="1032" name="Group 3"/>
            <p:cNvGrpSpPr>
              <a:grpSpLocks/>
            </p:cNvGrpSpPr>
            <p:nvPr/>
          </p:nvGrpSpPr>
          <p:grpSpPr bwMode="auto">
            <a:xfrm>
              <a:off x="-384" y="480"/>
              <a:ext cx="4751" cy="3798"/>
              <a:chOff x="0" y="522"/>
              <a:chExt cx="4751" cy="3798"/>
            </a:xfrm>
          </p:grpSpPr>
          <p:grpSp>
            <p:nvGrpSpPr>
              <p:cNvPr id="1046" name="Group 4"/>
              <p:cNvGrpSpPr>
                <a:grpSpLocks/>
              </p:cNvGrpSpPr>
              <p:nvPr userDrawn="1"/>
            </p:nvGrpSpPr>
            <p:grpSpPr bwMode="auto">
              <a:xfrm>
                <a:off x="0" y="522"/>
                <a:ext cx="4751" cy="3794"/>
                <a:chOff x="0" y="522"/>
                <a:chExt cx="4751" cy="3794"/>
              </a:xfrm>
            </p:grpSpPr>
            <p:sp>
              <p:nvSpPr>
                <p:cNvPr id="61445" name="Freeform 5"/>
                <p:cNvSpPr>
                  <a:spLocks/>
                </p:cNvSpPr>
                <p:nvPr userDrawn="1"/>
              </p:nvSpPr>
              <p:spPr bwMode="hidden">
                <a:xfrm>
                  <a:off x="628" y="1241"/>
                  <a:ext cx="3281" cy="3075"/>
                </a:xfrm>
                <a:custGeom>
                  <a:avLst/>
                  <a:gdLst/>
                  <a:ahLst/>
                  <a:cxnLst>
                    <a:cxn ang="0">
                      <a:pos x="502" y="1990"/>
                    </a:cxn>
                    <a:cxn ang="0">
                      <a:pos x="186" y="1474"/>
                    </a:cxn>
                    <a:cxn ang="0">
                      <a:pos x="66" y="1169"/>
                    </a:cxn>
                    <a:cxn ang="0">
                      <a:pos x="12" y="875"/>
                    </a:cxn>
                    <a:cxn ang="0">
                      <a:pos x="18" y="611"/>
                    </a:cxn>
                    <a:cxn ang="0">
                      <a:pos x="84" y="389"/>
                    </a:cxn>
                    <a:cxn ang="0">
                      <a:pos x="209" y="216"/>
                    </a:cxn>
                    <a:cxn ang="0">
                      <a:pos x="508" y="42"/>
                    </a:cxn>
                    <a:cxn ang="0">
                      <a:pos x="891" y="6"/>
                    </a:cxn>
                    <a:cxn ang="0">
                      <a:pos x="1334" y="102"/>
                    </a:cxn>
                    <a:cxn ang="0">
                      <a:pos x="1806" y="324"/>
                    </a:cxn>
                    <a:cxn ang="0">
                      <a:pos x="2272" y="659"/>
                    </a:cxn>
                    <a:cxn ang="0">
                      <a:pos x="2769" y="1187"/>
                    </a:cxn>
                    <a:cxn ang="0">
                      <a:pos x="3085" y="1702"/>
                    </a:cxn>
                    <a:cxn ang="0">
                      <a:pos x="3205" y="2008"/>
                    </a:cxn>
                    <a:cxn ang="0">
                      <a:pos x="3259" y="2302"/>
                    </a:cxn>
                    <a:cxn ang="0">
                      <a:pos x="3253" y="2565"/>
                    </a:cxn>
                    <a:cxn ang="0">
                      <a:pos x="3187" y="2781"/>
                    </a:cxn>
                    <a:cxn ang="0">
                      <a:pos x="3068" y="2961"/>
                    </a:cxn>
                    <a:cxn ang="0">
                      <a:pos x="2918" y="3075"/>
                    </a:cxn>
                    <a:cxn ang="0">
                      <a:pos x="3068" y="2967"/>
                    </a:cxn>
                    <a:cxn ang="0">
                      <a:pos x="3193" y="2787"/>
                    </a:cxn>
                    <a:cxn ang="0">
                      <a:pos x="3259" y="2565"/>
                    </a:cxn>
                    <a:cxn ang="0">
                      <a:pos x="3265" y="2302"/>
                    </a:cxn>
                    <a:cxn ang="0">
                      <a:pos x="3211" y="2008"/>
                    </a:cxn>
                    <a:cxn ang="0">
                      <a:pos x="3091" y="1702"/>
                    </a:cxn>
                    <a:cxn ang="0">
                      <a:pos x="2775" y="1181"/>
                    </a:cxn>
                    <a:cxn ang="0">
                      <a:pos x="2278" y="653"/>
                    </a:cxn>
                    <a:cxn ang="0">
                      <a:pos x="1806" y="318"/>
                    </a:cxn>
                    <a:cxn ang="0">
                      <a:pos x="1334" y="96"/>
                    </a:cxn>
                    <a:cxn ang="0">
                      <a:pos x="891" y="0"/>
                    </a:cxn>
                    <a:cxn ang="0">
                      <a:pos x="502" y="36"/>
                    </a:cxn>
                    <a:cxn ang="0">
                      <a:pos x="204" y="210"/>
                    </a:cxn>
                    <a:cxn ang="0">
                      <a:pos x="78" y="389"/>
                    </a:cxn>
                    <a:cxn ang="0">
                      <a:pos x="12" y="611"/>
                    </a:cxn>
                    <a:cxn ang="0">
                      <a:pos x="6" y="875"/>
                    </a:cxn>
                    <a:cxn ang="0">
                      <a:pos x="60" y="1169"/>
                    </a:cxn>
                    <a:cxn ang="0">
                      <a:pos x="180" y="1474"/>
                    </a:cxn>
                    <a:cxn ang="0">
                      <a:pos x="353" y="1786"/>
                    </a:cxn>
                    <a:cxn ang="0">
                      <a:pos x="849" y="2380"/>
                    </a:cxn>
                    <a:cxn ang="0">
                      <a:pos x="1244" y="2709"/>
                    </a:cxn>
                    <a:cxn ang="0">
                      <a:pos x="1656" y="2961"/>
                    </a:cxn>
                    <a:cxn ang="0">
                      <a:pos x="1937" y="3075"/>
                    </a:cxn>
                    <a:cxn ang="0">
                      <a:pos x="1525" y="2889"/>
                    </a:cxn>
                    <a:cxn ang="0">
                      <a:pos x="1118" y="2607"/>
                    </a:cxn>
                    <a:cxn ang="0">
                      <a:pos x="849" y="2380"/>
                    </a:cxn>
                  </a:cxnLst>
                  <a:rect l="0" t="0" r="r" b="b"/>
                  <a:pathLst>
                    <a:path w="3271" h="3075">
                      <a:moveTo>
                        <a:pt x="849" y="2380"/>
                      </a:moveTo>
                      <a:lnTo>
                        <a:pt x="664" y="2188"/>
                      </a:lnTo>
                      <a:lnTo>
                        <a:pt x="502" y="1990"/>
                      </a:lnTo>
                      <a:lnTo>
                        <a:pt x="359" y="1786"/>
                      </a:lnTo>
                      <a:lnTo>
                        <a:pt x="239" y="1576"/>
                      </a:lnTo>
                      <a:lnTo>
                        <a:pt x="186" y="1474"/>
                      </a:lnTo>
                      <a:lnTo>
                        <a:pt x="138" y="1373"/>
                      </a:lnTo>
                      <a:lnTo>
                        <a:pt x="102" y="1271"/>
                      </a:lnTo>
                      <a:lnTo>
                        <a:pt x="66" y="1169"/>
                      </a:lnTo>
                      <a:lnTo>
                        <a:pt x="42" y="1067"/>
                      </a:lnTo>
                      <a:lnTo>
                        <a:pt x="24" y="971"/>
                      </a:lnTo>
                      <a:lnTo>
                        <a:pt x="12" y="875"/>
                      </a:lnTo>
                      <a:lnTo>
                        <a:pt x="6" y="779"/>
                      </a:lnTo>
                      <a:lnTo>
                        <a:pt x="6" y="695"/>
                      </a:lnTo>
                      <a:lnTo>
                        <a:pt x="18" y="611"/>
                      </a:lnTo>
                      <a:lnTo>
                        <a:pt x="30" y="533"/>
                      </a:lnTo>
                      <a:lnTo>
                        <a:pt x="54" y="461"/>
                      </a:lnTo>
                      <a:lnTo>
                        <a:pt x="84" y="389"/>
                      </a:lnTo>
                      <a:lnTo>
                        <a:pt x="120" y="330"/>
                      </a:lnTo>
                      <a:lnTo>
                        <a:pt x="162" y="270"/>
                      </a:lnTo>
                      <a:lnTo>
                        <a:pt x="209" y="216"/>
                      </a:lnTo>
                      <a:lnTo>
                        <a:pt x="299" y="144"/>
                      </a:lnTo>
                      <a:lnTo>
                        <a:pt x="395" y="84"/>
                      </a:lnTo>
                      <a:lnTo>
                        <a:pt x="508" y="42"/>
                      </a:lnTo>
                      <a:lnTo>
                        <a:pt x="628" y="18"/>
                      </a:lnTo>
                      <a:lnTo>
                        <a:pt x="754" y="6"/>
                      </a:lnTo>
                      <a:lnTo>
                        <a:pt x="891" y="6"/>
                      </a:lnTo>
                      <a:lnTo>
                        <a:pt x="1035" y="24"/>
                      </a:lnTo>
                      <a:lnTo>
                        <a:pt x="1184" y="60"/>
                      </a:lnTo>
                      <a:lnTo>
                        <a:pt x="1334" y="102"/>
                      </a:lnTo>
                      <a:lnTo>
                        <a:pt x="1489" y="162"/>
                      </a:lnTo>
                      <a:lnTo>
                        <a:pt x="1644" y="240"/>
                      </a:lnTo>
                      <a:lnTo>
                        <a:pt x="1806" y="324"/>
                      </a:lnTo>
                      <a:lnTo>
                        <a:pt x="1961" y="425"/>
                      </a:lnTo>
                      <a:lnTo>
                        <a:pt x="2117" y="533"/>
                      </a:lnTo>
                      <a:lnTo>
                        <a:pt x="2272" y="659"/>
                      </a:lnTo>
                      <a:lnTo>
                        <a:pt x="2422" y="797"/>
                      </a:lnTo>
                      <a:lnTo>
                        <a:pt x="2607" y="989"/>
                      </a:lnTo>
                      <a:lnTo>
                        <a:pt x="2769" y="1187"/>
                      </a:lnTo>
                      <a:lnTo>
                        <a:pt x="2912" y="1391"/>
                      </a:lnTo>
                      <a:lnTo>
                        <a:pt x="3032" y="1600"/>
                      </a:lnTo>
                      <a:lnTo>
                        <a:pt x="3085" y="1702"/>
                      </a:lnTo>
                      <a:lnTo>
                        <a:pt x="3133" y="1804"/>
                      </a:lnTo>
                      <a:lnTo>
                        <a:pt x="3169" y="1906"/>
                      </a:lnTo>
                      <a:lnTo>
                        <a:pt x="3205" y="2008"/>
                      </a:lnTo>
                      <a:lnTo>
                        <a:pt x="3229" y="2110"/>
                      </a:lnTo>
                      <a:lnTo>
                        <a:pt x="3247" y="2206"/>
                      </a:lnTo>
                      <a:lnTo>
                        <a:pt x="3259" y="2302"/>
                      </a:lnTo>
                      <a:lnTo>
                        <a:pt x="3265" y="2398"/>
                      </a:lnTo>
                      <a:lnTo>
                        <a:pt x="3265" y="2482"/>
                      </a:lnTo>
                      <a:lnTo>
                        <a:pt x="3253" y="2565"/>
                      </a:lnTo>
                      <a:lnTo>
                        <a:pt x="3241" y="2643"/>
                      </a:lnTo>
                      <a:lnTo>
                        <a:pt x="3217" y="2715"/>
                      </a:lnTo>
                      <a:lnTo>
                        <a:pt x="3187" y="2781"/>
                      </a:lnTo>
                      <a:lnTo>
                        <a:pt x="3157" y="2847"/>
                      </a:lnTo>
                      <a:lnTo>
                        <a:pt x="3115" y="2907"/>
                      </a:lnTo>
                      <a:lnTo>
                        <a:pt x="3068" y="2961"/>
                      </a:lnTo>
                      <a:lnTo>
                        <a:pt x="3068" y="2961"/>
                      </a:lnTo>
                      <a:lnTo>
                        <a:pt x="2996" y="3021"/>
                      </a:lnTo>
                      <a:lnTo>
                        <a:pt x="2918" y="3075"/>
                      </a:lnTo>
                      <a:lnTo>
                        <a:pt x="2930" y="3075"/>
                      </a:lnTo>
                      <a:lnTo>
                        <a:pt x="3002" y="3027"/>
                      </a:lnTo>
                      <a:lnTo>
                        <a:pt x="3068" y="2967"/>
                      </a:lnTo>
                      <a:lnTo>
                        <a:pt x="3115" y="2913"/>
                      </a:lnTo>
                      <a:lnTo>
                        <a:pt x="3157" y="2853"/>
                      </a:lnTo>
                      <a:lnTo>
                        <a:pt x="3193" y="2787"/>
                      </a:lnTo>
                      <a:lnTo>
                        <a:pt x="3223" y="2721"/>
                      </a:lnTo>
                      <a:lnTo>
                        <a:pt x="3247" y="2643"/>
                      </a:lnTo>
                      <a:lnTo>
                        <a:pt x="3259" y="2565"/>
                      </a:lnTo>
                      <a:lnTo>
                        <a:pt x="3271" y="2482"/>
                      </a:lnTo>
                      <a:lnTo>
                        <a:pt x="3271" y="2398"/>
                      </a:lnTo>
                      <a:lnTo>
                        <a:pt x="3265" y="2302"/>
                      </a:lnTo>
                      <a:lnTo>
                        <a:pt x="3253" y="2206"/>
                      </a:lnTo>
                      <a:lnTo>
                        <a:pt x="3235" y="2110"/>
                      </a:lnTo>
                      <a:lnTo>
                        <a:pt x="3211" y="2008"/>
                      </a:lnTo>
                      <a:lnTo>
                        <a:pt x="3175" y="1906"/>
                      </a:lnTo>
                      <a:lnTo>
                        <a:pt x="3139" y="1804"/>
                      </a:lnTo>
                      <a:lnTo>
                        <a:pt x="3091" y="1702"/>
                      </a:lnTo>
                      <a:lnTo>
                        <a:pt x="3038" y="1594"/>
                      </a:lnTo>
                      <a:lnTo>
                        <a:pt x="2918" y="1391"/>
                      </a:lnTo>
                      <a:lnTo>
                        <a:pt x="2775" y="1181"/>
                      </a:lnTo>
                      <a:lnTo>
                        <a:pt x="2613" y="983"/>
                      </a:lnTo>
                      <a:lnTo>
                        <a:pt x="2428" y="791"/>
                      </a:lnTo>
                      <a:lnTo>
                        <a:pt x="2278" y="653"/>
                      </a:lnTo>
                      <a:lnTo>
                        <a:pt x="2123" y="527"/>
                      </a:lnTo>
                      <a:lnTo>
                        <a:pt x="1967" y="419"/>
                      </a:lnTo>
                      <a:lnTo>
                        <a:pt x="1806" y="318"/>
                      </a:lnTo>
                      <a:lnTo>
                        <a:pt x="1650" y="234"/>
                      </a:lnTo>
                      <a:lnTo>
                        <a:pt x="1489" y="156"/>
                      </a:lnTo>
                      <a:lnTo>
                        <a:pt x="1334" y="96"/>
                      </a:lnTo>
                      <a:lnTo>
                        <a:pt x="1184" y="54"/>
                      </a:lnTo>
                      <a:lnTo>
                        <a:pt x="1035" y="18"/>
                      </a:lnTo>
                      <a:lnTo>
                        <a:pt x="891" y="0"/>
                      </a:lnTo>
                      <a:lnTo>
                        <a:pt x="754" y="0"/>
                      </a:lnTo>
                      <a:lnTo>
                        <a:pt x="622" y="12"/>
                      </a:lnTo>
                      <a:lnTo>
                        <a:pt x="502" y="36"/>
                      </a:lnTo>
                      <a:lnTo>
                        <a:pt x="395" y="78"/>
                      </a:lnTo>
                      <a:lnTo>
                        <a:pt x="293" y="138"/>
                      </a:lnTo>
                      <a:lnTo>
                        <a:pt x="204" y="210"/>
                      </a:lnTo>
                      <a:lnTo>
                        <a:pt x="156" y="264"/>
                      </a:lnTo>
                      <a:lnTo>
                        <a:pt x="114" y="324"/>
                      </a:lnTo>
                      <a:lnTo>
                        <a:pt x="78" y="389"/>
                      </a:lnTo>
                      <a:lnTo>
                        <a:pt x="48" y="461"/>
                      </a:lnTo>
                      <a:lnTo>
                        <a:pt x="30" y="533"/>
                      </a:lnTo>
                      <a:lnTo>
                        <a:pt x="12" y="611"/>
                      </a:lnTo>
                      <a:lnTo>
                        <a:pt x="6" y="695"/>
                      </a:lnTo>
                      <a:lnTo>
                        <a:pt x="0" y="779"/>
                      </a:lnTo>
                      <a:lnTo>
                        <a:pt x="6" y="875"/>
                      </a:lnTo>
                      <a:lnTo>
                        <a:pt x="18" y="971"/>
                      </a:lnTo>
                      <a:lnTo>
                        <a:pt x="36" y="1067"/>
                      </a:lnTo>
                      <a:lnTo>
                        <a:pt x="60" y="1169"/>
                      </a:lnTo>
                      <a:lnTo>
                        <a:pt x="96" y="1271"/>
                      </a:lnTo>
                      <a:lnTo>
                        <a:pt x="132" y="1373"/>
                      </a:lnTo>
                      <a:lnTo>
                        <a:pt x="180" y="1474"/>
                      </a:lnTo>
                      <a:lnTo>
                        <a:pt x="233" y="1582"/>
                      </a:lnTo>
                      <a:lnTo>
                        <a:pt x="287" y="1684"/>
                      </a:lnTo>
                      <a:lnTo>
                        <a:pt x="353" y="1786"/>
                      </a:lnTo>
                      <a:lnTo>
                        <a:pt x="496" y="1990"/>
                      </a:lnTo>
                      <a:lnTo>
                        <a:pt x="664" y="2188"/>
                      </a:lnTo>
                      <a:lnTo>
                        <a:pt x="849" y="2380"/>
                      </a:lnTo>
                      <a:lnTo>
                        <a:pt x="981" y="2500"/>
                      </a:lnTo>
                      <a:lnTo>
                        <a:pt x="1112" y="2607"/>
                      </a:lnTo>
                      <a:lnTo>
                        <a:pt x="1244" y="2709"/>
                      </a:lnTo>
                      <a:lnTo>
                        <a:pt x="1381" y="2805"/>
                      </a:lnTo>
                      <a:lnTo>
                        <a:pt x="1519" y="2889"/>
                      </a:lnTo>
                      <a:lnTo>
                        <a:pt x="1656" y="2961"/>
                      </a:lnTo>
                      <a:lnTo>
                        <a:pt x="1788" y="3021"/>
                      </a:lnTo>
                      <a:lnTo>
                        <a:pt x="1926" y="3075"/>
                      </a:lnTo>
                      <a:lnTo>
                        <a:pt x="1937" y="3075"/>
                      </a:lnTo>
                      <a:lnTo>
                        <a:pt x="1800" y="3021"/>
                      </a:lnTo>
                      <a:lnTo>
                        <a:pt x="1662" y="2961"/>
                      </a:lnTo>
                      <a:lnTo>
                        <a:pt x="1525" y="2889"/>
                      </a:lnTo>
                      <a:lnTo>
                        <a:pt x="1387" y="2805"/>
                      </a:lnTo>
                      <a:lnTo>
                        <a:pt x="1250" y="2709"/>
                      </a:lnTo>
                      <a:lnTo>
                        <a:pt x="1118" y="2607"/>
                      </a:lnTo>
                      <a:lnTo>
                        <a:pt x="981" y="2500"/>
                      </a:lnTo>
                      <a:lnTo>
                        <a:pt x="849" y="2380"/>
                      </a:lnTo>
                      <a:lnTo>
                        <a:pt x="849" y="23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1061" name="Group 6"/>
                <p:cNvGrpSpPr>
                  <a:grpSpLocks/>
                </p:cNvGrpSpPr>
                <p:nvPr userDrawn="1"/>
              </p:nvGrpSpPr>
              <p:grpSpPr bwMode="auto">
                <a:xfrm>
                  <a:off x="0" y="522"/>
                  <a:ext cx="4751" cy="3794"/>
                  <a:chOff x="0" y="522"/>
                  <a:chExt cx="4751" cy="3794"/>
                </a:xfrm>
              </p:grpSpPr>
              <p:sp>
                <p:nvSpPr>
                  <p:cNvPr id="61447" name="Freeform 7"/>
                  <p:cNvSpPr>
                    <a:spLocks/>
                  </p:cNvSpPr>
                  <p:nvPr userDrawn="1"/>
                </p:nvSpPr>
                <p:spPr bwMode="hidden">
                  <a:xfrm>
                    <a:off x="400" y="815"/>
                    <a:ext cx="3964" cy="3501"/>
                  </a:xfrm>
                  <a:custGeom>
                    <a:avLst/>
                    <a:gdLst/>
                    <a:ahLst/>
                    <a:cxnLst>
                      <a:cxn ang="0">
                        <a:pos x="3946" y="2860"/>
                      </a:cxn>
                      <a:cxn ang="0">
                        <a:pos x="3910" y="2614"/>
                      </a:cxn>
                      <a:cxn ang="0">
                        <a:pos x="3839" y="2368"/>
                      </a:cxn>
                      <a:cxn ang="0">
                        <a:pos x="3731" y="2110"/>
                      </a:cxn>
                      <a:cxn ang="0">
                        <a:pos x="3593" y="1853"/>
                      </a:cxn>
                      <a:cxn ang="0">
                        <a:pos x="3432" y="1595"/>
                      </a:cxn>
                      <a:cxn ang="0">
                        <a:pos x="3241" y="1343"/>
                      </a:cxn>
                      <a:cxn ang="0">
                        <a:pos x="3025" y="1103"/>
                      </a:cxn>
                      <a:cxn ang="0">
                        <a:pos x="2721" y="815"/>
                      </a:cxn>
                      <a:cxn ang="0">
                        <a:pos x="2332" y="522"/>
                      </a:cxn>
                      <a:cxn ang="0">
                        <a:pos x="1943" y="288"/>
                      </a:cxn>
                      <a:cxn ang="0">
                        <a:pos x="1555" y="126"/>
                      </a:cxn>
                      <a:cxn ang="0">
                        <a:pos x="1184" y="24"/>
                      </a:cxn>
                      <a:cxn ang="0">
                        <a:pos x="837" y="0"/>
                      </a:cxn>
                      <a:cxn ang="0">
                        <a:pos x="526" y="48"/>
                      </a:cxn>
                      <a:cxn ang="0">
                        <a:pos x="263" y="174"/>
                      </a:cxn>
                      <a:cxn ang="0">
                        <a:pos x="114" y="312"/>
                      </a:cxn>
                      <a:cxn ang="0">
                        <a:pos x="0" y="486"/>
                      </a:cxn>
                      <a:cxn ang="0">
                        <a:pos x="72" y="372"/>
                      </a:cxn>
                      <a:cxn ang="0">
                        <a:pos x="269" y="174"/>
                      </a:cxn>
                      <a:cxn ang="0">
                        <a:pos x="526" y="48"/>
                      </a:cxn>
                      <a:cxn ang="0">
                        <a:pos x="837" y="6"/>
                      </a:cxn>
                      <a:cxn ang="0">
                        <a:pos x="1184" y="30"/>
                      </a:cxn>
                      <a:cxn ang="0">
                        <a:pos x="1555" y="132"/>
                      </a:cxn>
                      <a:cxn ang="0">
                        <a:pos x="1943" y="294"/>
                      </a:cxn>
                      <a:cxn ang="0">
                        <a:pos x="2332" y="528"/>
                      </a:cxn>
                      <a:cxn ang="0">
                        <a:pos x="2715" y="821"/>
                      </a:cxn>
                      <a:cxn ang="0">
                        <a:pos x="3127" y="1223"/>
                      </a:cxn>
                      <a:cxn ang="0">
                        <a:pos x="3336" y="1469"/>
                      </a:cxn>
                      <a:cxn ang="0">
                        <a:pos x="3510" y="1727"/>
                      </a:cxn>
                      <a:cxn ang="0">
                        <a:pos x="3665" y="1984"/>
                      </a:cxn>
                      <a:cxn ang="0">
                        <a:pos x="3785" y="2236"/>
                      </a:cxn>
                      <a:cxn ang="0">
                        <a:pos x="3875" y="2494"/>
                      </a:cxn>
                      <a:cxn ang="0">
                        <a:pos x="3934" y="2740"/>
                      </a:cxn>
                      <a:cxn ang="0">
                        <a:pos x="3952" y="2973"/>
                      </a:cxn>
                      <a:cxn ang="0">
                        <a:pos x="3922" y="3255"/>
                      </a:cxn>
                      <a:cxn ang="0">
                        <a:pos x="3833" y="3501"/>
                      </a:cxn>
                      <a:cxn ang="0">
                        <a:pos x="3886" y="3387"/>
                      </a:cxn>
                      <a:cxn ang="0">
                        <a:pos x="3946" y="3123"/>
                      </a:cxn>
                      <a:cxn ang="0">
                        <a:pos x="3952" y="2973"/>
                      </a:cxn>
                    </a:cxnLst>
                    <a:rect l="0" t="0" r="r" b="b"/>
                    <a:pathLst>
                      <a:path w="3952" h="3501">
                        <a:moveTo>
                          <a:pt x="3952" y="2973"/>
                        </a:moveTo>
                        <a:lnTo>
                          <a:pt x="3946" y="2860"/>
                        </a:lnTo>
                        <a:lnTo>
                          <a:pt x="3934" y="2740"/>
                        </a:lnTo>
                        <a:lnTo>
                          <a:pt x="3910" y="2614"/>
                        </a:lnTo>
                        <a:lnTo>
                          <a:pt x="3875" y="2494"/>
                        </a:lnTo>
                        <a:lnTo>
                          <a:pt x="3839" y="2368"/>
                        </a:lnTo>
                        <a:lnTo>
                          <a:pt x="3785" y="2236"/>
                        </a:lnTo>
                        <a:lnTo>
                          <a:pt x="3731" y="2110"/>
                        </a:lnTo>
                        <a:lnTo>
                          <a:pt x="3665" y="1978"/>
                        </a:lnTo>
                        <a:lnTo>
                          <a:pt x="3593" y="1853"/>
                        </a:lnTo>
                        <a:lnTo>
                          <a:pt x="3516" y="1721"/>
                        </a:lnTo>
                        <a:lnTo>
                          <a:pt x="3432" y="1595"/>
                        </a:lnTo>
                        <a:lnTo>
                          <a:pt x="3336" y="1469"/>
                        </a:lnTo>
                        <a:lnTo>
                          <a:pt x="3241" y="1343"/>
                        </a:lnTo>
                        <a:lnTo>
                          <a:pt x="3133" y="1223"/>
                        </a:lnTo>
                        <a:lnTo>
                          <a:pt x="3025" y="1103"/>
                        </a:lnTo>
                        <a:lnTo>
                          <a:pt x="2906" y="983"/>
                        </a:lnTo>
                        <a:lnTo>
                          <a:pt x="2721" y="815"/>
                        </a:lnTo>
                        <a:lnTo>
                          <a:pt x="2529" y="660"/>
                        </a:lnTo>
                        <a:lnTo>
                          <a:pt x="2332" y="522"/>
                        </a:lnTo>
                        <a:lnTo>
                          <a:pt x="2141" y="396"/>
                        </a:lnTo>
                        <a:lnTo>
                          <a:pt x="1943" y="288"/>
                        </a:lnTo>
                        <a:lnTo>
                          <a:pt x="1746" y="198"/>
                        </a:lnTo>
                        <a:lnTo>
                          <a:pt x="1555" y="126"/>
                        </a:lnTo>
                        <a:lnTo>
                          <a:pt x="1363" y="66"/>
                        </a:lnTo>
                        <a:lnTo>
                          <a:pt x="1184" y="24"/>
                        </a:lnTo>
                        <a:lnTo>
                          <a:pt x="1005" y="6"/>
                        </a:lnTo>
                        <a:lnTo>
                          <a:pt x="837" y="0"/>
                        </a:lnTo>
                        <a:lnTo>
                          <a:pt x="676" y="12"/>
                        </a:lnTo>
                        <a:lnTo>
                          <a:pt x="526" y="48"/>
                        </a:lnTo>
                        <a:lnTo>
                          <a:pt x="389" y="102"/>
                        </a:lnTo>
                        <a:lnTo>
                          <a:pt x="263" y="174"/>
                        </a:lnTo>
                        <a:lnTo>
                          <a:pt x="155" y="264"/>
                        </a:lnTo>
                        <a:lnTo>
                          <a:pt x="114" y="312"/>
                        </a:lnTo>
                        <a:lnTo>
                          <a:pt x="72" y="366"/>
                        </a:lnTo>
                        <a:lnTo>
                          <a:pt x="0" y="486"/>
                        </a:lnTo>
                        <a:lnTo>
                          <a:pt x="0" y="498"/>
                        </a:lnTo>
                        <a:lnTo>
                          <a:pt x="72" y="372"/>
                        </a:lnTo>
                        <a:lnTo>
                          <a:pt x="161" y="264"/>
                        </a:lnTo>
                        <a:lnTo>
                          <a:pt x="269" y="174"/>
                        </a:lnTo>
                        <a:lnTo>
                          <a:pt x="395" y="102"/>
                        </a:lnTo>
                        <a:lnTo>
                          <a:pt x="526" y="48"/>
                        </a:lnTo>
                        <a:lnTo>
                          <a:pt x="676" y="18"/>
                        </a:lnTo>
                        <a:lnTo>
                          <a:pt x="837" y="6"/>
                        </a:lnTo>
                        <a:lnTo>
                          <a:pt x="1005" y="6"/>
                        </a:lnTo>
                        <a:lnTo>
                          <a:pt x="1184" y="30"/>
                        </a:lnTo>
                        <a:lnTo>
                          <a:pt x="1363" y="72"/>
                        </a:lnTo>
                        <a:lnTo>
                          <a:pt x="1555" y="132"/>
                        </a:lnTo>
                        <a:lnTo>
                          <a:pt x="1746" y="204"/>
                        </a:lnTo>
                        <a:lnTo>
                          <a:pt x="1943" y="294"/>
                        </a:lnTo>
                        <a:lnTo>
                          <a:pt x="2135" y="402"/>
                        </a:lnTo>
                        <a:lnTo>
                          <a:pt x="2332" y="528"/>
                        </a:lnTo>
                        <a:lnTo>
                          <a:pt x="2523" y="666"/>
                        </a:lnTo>
                        <a:lnTo>
                          <a:pt x="2715" y="821"/>
                        </a:lnTo>
                        <a:lnTo>
                          <a:pt x="2900" y="989"/>
                        </a:lnTo>
                        <a:lnTo>
                          <a:pt x="3127" y="1223"/>
                        </a:lnTo>
                        <a:lnTo>
                          <a:pt x="3235" y="1349"/>
                        </a:lnTo>
                        <a:lnTo>
                          <a:pt x="3336" y="1469"/>
                        </a:lnTo>
                        <a:lnTo>
                          <a:pt x="3426" y="1595"/>
                        </a:lnTo>
                        <a:lnTo>
                          <a:pt x="3510" y="1727"/>
                        </a:lnTo>
                        <a:lnTo>
                          <a:pt x="3593" y="1853"/>
                        </a:lnTo>
                        <a:lnTo>
                          <a:pt x="3665" y="1984"/>
                        </a:lnTo>
                        <a:lnTo>
                          <a:pt x="3731" y="2110"/>
                        </a:lnTo>
                        <a:lnTo>
                          <a:pt x="3785" y="2236"/>
                        </a:lnTo>
                        <a:lnTo>
                          <a:pt x="3833" y="2368"/>
                        </a:lnTo>
                        <a:lnTo>
                          <a:pt x="3875" y="2494"/>
                        </a:lnTo>
                        <a:lnTo>
                          <a:pt x="3910" y="2614"/>
                        </a:lnTo>
                        <a:lnTo>
                          <a:pt x="3934" y="2740"/>
                        </a:lnTo>
                        <a:lnTo>
                          <a:pt x="3946" y="2860"/>
                        </a:lnTo>
                        <a:lnTo>
                          <a:pt x="3952" y="2973"/>
                        </a:lnTo>
                        <a:lnTo>
                          <a:pt x="3946" y="3123"/>
                        </a:lnTo>
                        <a:lnTo>
                          <a:pt x="3922" y="3255"/>
                        </a:lnTo>
                        <a:lnTo>
                          <a:pt x="3886" y="3387"/>
                        </a:lnTo>
                        <a:lnTo>
                          <a:pt x="3833" y="3501"/>
                        </a:lnTo>
                        <a:lnTo>
                          <a:pt x="3833" y="3501"/>
                        </a:lnTo>
                        <a:lnTo>
                          <a:pt x="3886" y="3387"/>
                        </a:lnTo>
                        <a:lnTo>
                          <a:pt x="3928" y="3255"/>
                        </a:lnTo>
                        <a:lnTo>
                          <a:pt x="3946" y="3123"/>
                        </a:lnTo>
                        <a:lnTo>
                          <a:pt x="3952" y="2973"/>
                        </a:lnTo>
                        <a:lnTo>
                          <a:pt x="3952" y="29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61448" name="Freeform 8"/>
                  <p:cNvSpPr>
                    <a:spLocks/>
                  </p:cNvSpPr>
                  <p:nvPr userDrawn="1"/>
                </p:nvSpPr>
                <p:spPr bwMode="hidden">
                  <a:xfrm>
                    <a:off x="406" y="953"/>
                    <a:ext cx="3803" cy="3363"/>
                  </a:xfrm>
                  <a:custGeom>
                    <a:avLst/>
                    <a:gdLst/>
                    <a:ahLst/>
                    <a:cxnLst>
                      <a:cxn ang="0">
                        <a:pos x="676" y="2416"/>
                      </a:cxn>
                      <a:cxn ang="0">
                        <a:pos x="419" y="2062"/>
                      </a:cxn>
                      <a:cxn ang="0">
                        <a:pos x="215" y="1703"/>
                      </a:cxn>
                      <a:cxn ang="0">
                        <a:pos x="78" y="1343"/>
                      </a:cxn>
                      <a:cxn ang="0">
                        <a:pos x="12" y="1001"/>
                      </a:cxn>
                      <a:cxn ang="0">
                        <a:pos x="18" y="701"/>
                      </a:cxn>
                      <a:cxn ang="0">
                        <a:pos x="96" y="450"/>
                      </a:cxn>
                      <a:cxn ang="0">
                        <a:pos x="239" y="246"/>
                      </a:cxn>
                      <a:cxn ang="0">
                        <a:pos x="580" y="48"/>
                      </a:cxn>
                      <a:cxn ang="0">
                        <a:pos x="1028" y="6"/>
                      </a:cxn>
                      <a:cxn ang="0">
                        <a:pos x="1543" y="120"/>
                      </a:cxn>
                      <a:cxn ang="0">
                        <a:pos x="2087" y="378"/>
                      </a:cxn>
                      <a:cxn ang="0">
                        <a:pos x="2631" y="773"/>
                      </a:cxn>
                      <a:cxn ang="0">
                        <a:pos x="3115" y="1265"/>
                      </a:cxn>
                      <a:cxn ang="0">
                        <a:pos x="3378" y="1625"/>
                      </a:cxn>
                      <a:cxn ang="0">
                        <a:pos x="3582" y="1984"/>
                      </a:cxn>
                      <a:cxn ang="0">
                        <a:pos x="3719" y="2344"/>
                      </a:cxn>
                      <a:cxn ang="0">
                        <a:pos x="3785" y="2686"/>
                      </a:cxn>
                      <a:cxn ang="0">
                        <a:pos x="3749" y="3105"/>
                      </a:cxn>
                      <a:cxn ang="0">
                        <a:pos x="3629" y="3363"/>
                      </a:cxn>
                      <a:cxn ang="0">
                        <a:pos x="3779" y="2967"/>
                      </a:cxn>
                      <a:cxn ang="0">
                        <a:pos x="3791" y="2794"/>
                      </a:cxn>
                      <a:cxn ang="0">
                        <a:pos x="3749" y="2458"/>
                      </a:cxn>
                      <a:cxn ang="0">
                        <a:pos x="3635" y="2104"/>
                      </a:cxn>
                      <a:cxn ang="0">
                        <a:pos x="3456" y="1739"/>
                      </a:cxn>
                      <a:cxn ang="0">
                        <a:pos x="3211" y="1385"/>
                      </a:cxn>
                      <a:cxn ang="0">
                        <a:pos x="2804" y="929"/>
                      </a:cxn>
                      <a:cxn ang="0">
                        <a:pos x="2272" y="492"/>
                      </a:cxn>
                      <a:cxn ang="0">
                        <a:pos x="1722" y="192"/>
                      </a:cxn>
                      <a:cxn ang="0">
                        <a:pos x="1190" y="24"/>
                      </a:cxn>
                      <a:cxn ang="0">
                        <a:pos x="717" y="12"/>
                      </a:cxn>
                      <a:cxn ang="0">
                        <a:pos x="335" y="162"/>
                      </a:cxn>
                      <a:cxn ang="0">
                        <a:pos x="132" y="378"/>
                      </a:cxn>
                      <a:cxn ang="0">
                        <a:pos x="36" y="612"/>
                      </a:cxn>
                      <a:cxn ang="0">
                        <a:pos x="0" y="893"/>
                      </a:cxn>
                      <a:cxn ang="0">
                        <a:pos x="42" y="1229"/>
                      </a:cxn>
                      <a:cxn ang="0">
                        <a:pos x="161" y="1583"/>
                      </a:cxn>
                      <a:cxn ang="0">
                        <a:pos x="341" y="1942"/>
                      </a:cxn>
                      <a:cxn ang="0">
                        <a:pos x="580" y="2302"/>
                      </a:cxn>
                      <a:cxn ang="0">
                        <a:pos x="987" y="2758"/>
                      </a:cxn>
                      <a:cxn ang="0">
                        <a:pos x="1596" y="3237"/>
                      </a:cxn>
                      <a:cxn ang="0">
                        <a:pos x="1596" y="3237"/>
                      </a:cxn>
                      <a:cxn ang="0">
                        <a:pos x="993" y="2758"/>
                      </a:cxn>
                    </a:cxnLst>
                    <a:rect l="0" t="0" r="r" b="b"/>
                    <a:pathLst>
                      <a:path w="3791" h="3363">
                        <a:moveTo>
                          <a:pt x="993" y="2758"/>
                        </a:moveTo>
                        <a:lnTo>
                          <a:pt x="777" y="2536"/>
                        </a:lnTo>
                        <a:lnTo>
                          <a:pt x="676" y="2416"/>
                        </a:lnTo>
                        <a:lnTo>
                          <a:pt x="586" y="2302"/>
                        </a:lnTo>
                        <a:lnTo>
                          <a:pt x="496" y="2182"/>
                        </a:lnTo>
                        <a:lnTo>
                          <a:pt x="419" y="2062"/>
                        </a:lnTo>
                        <a:lnTo>
                          <a:pt x="341" y="1942"/>
                        </a:lnTo>
                        <a:lnTo>
                          <a:pt x="275" y="1822"/>
                        </a:lnTo>
                        <a:lnTo>
                          <a:pt x="215" y="1703"/>
                        </a:lnTo>
                        <a:lnTo>
                          <a:pt x="161" y="1583"/>
                        </a:lnTo>
                        <a:lnTo>
                          <a:pt x="114" y="1463"/>
                        </a:lnTo>
                        <a:lnTo>
                          <a:pt x="78" y="1343"/>
                        </a:lnTo>
                        <a:lnTo>
                          <a:pt x="48" y="1229"/>
                        </a:lnTo>
                        <a:lnTo>
                          <a:pt x="24" y="1115"/>
                        </a:lnTo>
                        <a:lnTo>
                          <a:pt x="12" y="1001"/>
                        </a:lnTo>
                        <a:lnTo>
                          <a:pt x="6" y="893"/>
                        </a:lnTo>
                        <a:lnTo>
                          <a:pt x="12" y="797"/>
                        </a:lnTo>
                        <a:lnTo>
                          <a:pt x="18" y="701"/>
                        </a:lnTo>
                        <a:lnTo>
                          <a:pt x="42" y="612"/>
                        </a:lnTo>
                        <a:lnTo>
                          <a:pt x="66" y="528"/>
                        </a:lnTo>
                        <a:lnTo>
                          <a:pt x="96" y="450"/>
                        </a:lnTo>
                        <a:lnTo>
                          <a:pt x="138" y="378"/>
                        </a:lnTo>
                        <a:lnTo>
                          <a:pt x="185" y="306"/>
                        </a:lnTo>
                        <a:lnTo>
                          <a:pt x="239" y="246"/>
                        </a:lnTo>
                        <a:lnTo>
                          <a:pt x="341" y="162"/>
                        </a:lnTo>
                        <a:lnTo>
                          <a:pt x="454" y="96"/>
                        </a:lnTo>
                        <a:lnTo>
                          <a:pt x="580" y="48"/>
                        </a:lnTo>
                        <a:lnTo>
                          <a:pt x="723" y="18"/>
                        </a:lnTo>
                        <a:lnTo>
                          <a:pt x="867" y="6"/>
                        </a:lnTo>
                        <a:lnTo>
                          <a:pt x="1028" y="6"/>
                        </a:lnTo>
                        <a:lnTo>
                          <a:pt x="1196" y="30"/>
                        </a:lnTo>
                        <a:lnTo>
                          <a:pt x="1363" y="66"/>
                        </a:lnTo>
                        <a:lnTo>
                          <a:pt x="1543" y="120"/>
                        </a:lnTo>
                        <a:lnTo>
                          <a:pt x="1722" y="192"/>
                        </a:lnTo>
                        <a:lnTo>
                          <a:pt x="1901" y="282"/>
                        </a:lnTo>
                        <a:lnTo>
                          <a:pt x="2087" y="378"/>
                        </a:lnTo>
                        <a:lnTo>
                          <a:pt x="2272" y="498"/>
                        </a:lnTo>
                        <a:lnTo>
                          <a:pt x="2451" y="624"/>
                        </a:lnTo>
                        <a:lnTo>
                          <a:pt x="2631" y="773"/>
                        </a:lnTo>
                        <a:lnTo>
                          <a:pt x="2804" y="929"/>
                        </a:lnTo>
                        <a:lnTo>
                          <a:pt x="3019" y="1151"/>
                        </a:lnTo>
                        <a:lnTo>
                          <a:pt x="3115" y="1265"/>
                        </a:lnTo>
                        <a:lnTo>
                          <a:pt x="3211" y="1385"/>
                        </a:lnTo>
                        <a:lnTo>
                          <a:pt x="3295" y="1505"/>
                        </a:lnTo>
                        <a:lnTo>
                          <a:pt x="3378" y="1625"/>
                        </a:lnTo>
                        <a:lnTo>
                          <a:pt x="3450" y="1745"/>
                        </a:lnTo>
                        <a:lnTo>
                          <a:pt x="3522" y="1864"/>
                        </a:lnTo>
                        <a:lnTo>
                          <a:pt x="3582" y="1984"/>
                        </a:lnTo>
                        <a:lnTo>
                          <a:pt x="3635" y="2104"/>
                        </a:lnTo>
                        <a:lnTo>
                          <a:pt x="3677" y="2224"/>
                        </a:lnTo>
                        <a:lnTo>
                          <a:pt x="3719" y="2344"/>
                        </a:lnTo>
                        <a:lnTo>
                          <a:pt x="3749" y="2458"/>
                        </a:lnTo>
                        <a:lnTo>
                          <a:pt x="3773" y="2572"/>
                        </a:lnTo>
                        <a:lnTo>
                          <a:pt x="3785" y="2686"/>
                        </a:lnTo>
                        <a:lnTo>
                          <a:pt x="3791" y="2794"/>
                        </a:lnTo>
                        <a:lnTo>
                          <a:pt x="3779" y="2955"/>
                        </a:lnTo>
                        <a:lnTo>
                          <a:pt x="3749" y="3105"/>
                        </a:lnTo>
                        <a:lnTo>
                          <a:pt x="3695" y="3243"/>
                        </a:lnTo>
                        <a:lnTo>
                          <a:pt x="3623" y="3363"/>
                        </a:lnTo>
                        <a:lnTo>
                          <a:pt x="3629" y="3363"/>
                        </a:lnTo>
                        <a:lnTo>
                          <a:pt x="3701" y="3243"/>
                        </a:lnTo>
                        <a:lnTo>
                          <a:pt x="3749" y="3111"/>
                        </a:lnTo>
                        <a:lnTo>
                          <a:pt x="3779" y="2967"/>
                        </a:lnTo>
                        <a:lnTo>
                          <a:pt x="3791" y="2806"/>
                        </a:lnTo>
                        <a:lnTo>
                          <a:pt x="3791" y="2800"/>
                        </a:lnTo>
                        <a:lnTo>
                          <a:pt x="3791" y="2794"/>
                        </a:lnTo>
                        <a:lnTo>
                          <a:pt x="3785" y="2686"/>
                        </a:lnTo>
                        <a:lnTo>
                          <a:pt x="3773" y="2572"/>
                        </a:lnTo>
                        <a:lnTo>
                          <a:pt x="3749" y="2458"/>
                        </a:lnTo>
                        <a:lnTo>
                          <a:pt x="3719" y="2338"/>
                        </a:lnTo>
                        <a:lnTo>
                          <a:pt x="3683" y="2224"/>
                        </a:lnTo>
                        <a:lnTo>
                          <a:pt x="3635" y="2104"/>
                        </a:lnTo>
                        <a:lnTo>
                          <a:pt x="3582" y="1984"/>
                        </a:lnTo>
                        <a:lnTo>
                          <a:pt x="3522" y="1864"/>
                        </a:lnTo>
                        <a:lnTo>
                          <a:pt x="3456" y="1739"/>
                        </a:lnTo>
                        <a:lnTo>
                          <a:pt x="3378" y="1619"/>
                        </a:lnTo>
                        <a:lnTo>
                          <a:pt x="3300" y="1499"/>
                        </a:lnTo>
                        <a:lnTo>
                          <a:pt x="3211" y="1385"/>
                        </a:lnTo>
                        <a:lnTo>
                          <a:pt x="3121" y="1265"/>
                        </a:lnTo>
                        <a:lnTo>
                          <a:pt x="3019" y="1151"/>
                        </a:lnTo>
                        <a:lnTo>
                          <a:pt x="2804" y="929"/>
                        </a:lnTo>
                        <a:lnTo>
                          <a:pt x="2631" y="767"/>
                        </a:lnTo>
                        <a:lnTo>
                          <a:pt x="2451" y="624"/>
                        </a:lnTo>
                        <a:lnTo>
                          <a:pt x="2272" y="492"/>
                        </a:lnTo>
                        <a:lnTo>
                          <a:pt x="2087" y="378"/>
                        </a:lnTo>
                        <a:lnTo>
                          <a:pt x="1901" y="276"/>
                        </a:lnTo>
                        <a:lnTo>
                          <a:pt x="1722" y="192"/>
                        </a:lnTo>
                        <a:lnTo>
                          <a:pt x="1543" y="120"/>
                        </a:lnTo>
                        <a:lnTo>
                          <a:pt x="1363" y="66"/>
                        </a:lnTo>
                        <a:lnTo>
                          <a:pt x="1190" y="24"/>
                        </a:lnTo>
                        <a:lnTo>
                          <a:pt x="1028" y="6"/>
                        </a:lnTo>
                        <a:lnTo>
                          <a:pt x="867" y="0"/>
                        </a:lnTo>
                        <a:lnTo>
                          <a:pt x="717" y="12"/>
                        </a:lnTo>
                        <a:lnTo>
                          <a:pt x="580" y="42"/>
                        </a:lnTo>
                        <a:lnTo>
                          <a:pt x="448" y="90"/>
                        </a:lnTo>
                        <a:lnTo>
                          <a:pt x="335" y="162"/>
                        </a:lnTo>
                        <a:lnTo>
                          <a:pt x="233" y="246"/>
                        </a:lnTo>
                        <a:lnTo>
                          <a:pt x="179" y="306"/>
                        </a:lnTo>
                        <a:lnTo>
                          <a:pt x="132" y="378"/>
                        </a:lnTo>
                        <a:lnTo>
                          <a:pt x="90" y="450"/>
                        </a:lnTo>
                        <a:lnTo>
                          <a:pt x="60" y="528"/>
                        </a:lnTo>
                        <a:lnTo>
                          <a:pt x="36" y="612"/>
                        </a:lnTo>
                        <a:lnTo>
                          <a:pt x="12" y="701"/>
                        </a:lnTo>
                        <a:lnTo>
                          <a:pt x="6" y="797"/>
                        </a:lnTo>
                        <a:lnTo>
                          <a:pt x="0" y="893"/>
                        </a:lnTo>
                        <a:lnTo>
                          <a:pt x="6" y="1001"/>
                        </a:lnTo>
                        <a:lnTo>
                          <a:pt x="24" y="1115"/>
                        </a:lnTo>
                        <a:lnTo>
                          <a:pt x="42" y="1229"/>
                        </a:lnTo>
                        <a:lnTo>
                          <a:pt x="78" y="1343"/>
                        </a:lnTo>
                        <a:lnTo>
                          <a:pt x="114" y="1463"/>
                        </a:lnTo>
                        <a:lnTo>
                          <a:pt x="161" y="1583"/>
                        </a:lnTo>
                        <a:lnTo>
                          <a:pt x="215" y="1703"/>
                        </a:lnTo>
                        <a:lnTo>
                          <a:pt x="275" y="1822"/>
                        </a:lnTo>
                        <a:lnTo>
                          <a:pt x="341" y="1942"/>
                        </a:lnTo>
                        <a:lnTo>
                          <a:pt x="413" y="2062"/>
                        </a:lnTo>
                        <a:lnTo>
                          <a:pt x="496" y="2182"/>
                        </a:lnTo>
                        <a:lnTo>
                          <a:pt x="580" y="2302"/>
                        </a:lnTo>
                        <a:lnTo>
                          <a:pt x="676" y="2422"/>
                        </a:lnTo>
                        <a:lnTo>
                          <a:pt x="771" y="2536"/>
                        </a:lnTo>
                        <a:lnTo>
                          <a:pt x="987" y="2758"/>
                        </a:lnTo>
                        <a:lnTo>
                          <a:pt x="1184" y="2931"/>
                        </a:lnTo>
                        <a:lnTo>
                          <a:pt x="1387" y="3093"/>
                        </a:lnTo>
                        <a:lnTo>
                          <a:pt x="1596" y="3237"/>
                        </a:lnTo>
                        <a:lnTo>
                          <a:pt x="1800" y="3363"/>
                        </a:lnTo>
                        <a:lnTo>
                          <a:pt x="1806" y="3363"/>
                        </a:lnTo>
                        <a:lnTo>
                          <a:pt x="1596" y="3237"/>
                        </a:lnTo>
                        <a:lnTo>
                          <a:pt x="1393" y="3093"/>
                        </a:lnTo>
                        <a:lnTo>
                          <a:pt x="1190" y="2931"/>
                        </a:lnTo>
                        <a:lnTo>
                          <a:pt x="993" y="2758"/>
                        </a:lnTo>
                        <a:lnTo>
                          <a:pt x="993" y="275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61449" name="Freeform 9"/>
                  <p:cNvSpPr>
                    <a:spLocks/>
                  </p:cNvSpPr>
                  <p:nvPr userDrawn="1"/>
                </p:nvSpPr>
                <p:spPr bwMode="hidden">
                  <a:xfrm>
                    <a:off x="514" y="1091"/>
                    <a:ext cx="3538" cy="3225"/>
                  </a:xfrm>
                  <a:custGeom>
                    <a:avLst/>
                    <a:gdLst/>
                    <a:ahLst/>
                    <a:cxnLst>
                      <a:cxn ang="0">
                        <a:pos x="538" y="2146"/>
                      </a:cxn>
                      <a:cxn ang="0">
                        <a:pos x="317" y="1816"/>
                      </a:cxn>
                      <a:cxn ang="0">
                        <a:pos x="149" y="1481"/>
                      </a:cxn>
                      <a:cxn ang="0">
                        <a:pos x="41" y="1151"/>
                      </a:cxn>
                      <a:cxn ang="0">
                        <a:pos x="0" y="839"/>
                      </a:cxn>
                      <a:cxn ang="0">
                        <a:pos x="30" y="575"/>
                      </a:cxn>
                      <a:cxn ang="0">
                        <a:pos x="125" y="354"/>
                      </a:cxn>
                      <a:cxn ang="0">
                        <a:pos x="317" y="150"/>
                      </a:cxn>
                      <a:cxn ang="0">
                        <a:pos x="669" y="12"/>
                      </a:cxn>
                      <a:cxn ang="0">
                        <a:pos x="1112" y="24"/>
                      </a:cxn>
                      <a:cxn ang="0">
                        <a:pos x="1608" y="174"/>
                      </a:cxn>
                      <a:cxn ang="0">
                        <a:pos x="2116" y="456"/>
                      </a:cxn>
                      <a:cxn ang="0">
                        <a:pos x="2613" y="857"/>
                      </a:cxn>
                      <a:cxn ang="0">
                        <a:pos x="3073" y="1391"/>
                      </a:cxn>
                      <a:cxn ang="0">
                        <a:pos x="3276" y="1726"/>
                      </a:cxn>
                      <a:cxn ang="0">
                        <a:pos x="3426" y="2062"/>
                      </a:cxn>
                      <a:cxn ang="0">
                        <a:pos x="3509" y="2386"/>
                      </a:cxn>
                      <a:cxn ang="0">
                        <a:pos x="3521" y="2680"/>
                      </a:cxn>
                      <a:cxn ang="0">
                        <a:pos x="3474" y="2931"/>
                      </a:cxn>
                      <a:cxn ang="0">
                        <a:pos x="3360" y="3141"/>
                      </a:cxn>
                      <a:cxn ang="0">
                        <a:pos x="3282" y="3225"/>
                      </a:cxn>
                      <a:cxn ang="0">
                        <a:pos x="3312" y="3201"/>
                      </a:cxn>
                      <a:cxn ang="0">
                        <a:pos x="3444" y="3009"/>
                      </a:cxn>
                      <a:cxn ang="0">
                        <a:pos x="3515" y="2769"/>
                      </a:cxn>
                      <a:cxn ang="0">
                        <a:pos x="3521" y="2488"/>
                      </a:cxn>
                      <a:cxn ang="0">
                        <a:pos x="3462" y="2170"/>
                      </a:cxn>
                      <a:cxn ang="0">
                        <a:pos x="3336" y="1834"/>
                      </a:cxn>
                      <a:cxn ang="0">
                        <a:pos x="3145" y="1499"/>
                      </a:cxn>
                      <a:cxn ang="0">
                        <a:pos x="2816" y="1061"/>
                      </a:cxn>
                      <a:cxn ang="0">
                        <a:pos x="2284" y="575"/>
                      </a:cxn>
                      <a:cxn ang="0">
                        <a:pos x="1775" y="252"/>
                      </a:cxn>
                      <a:cxn ang="0">
                        <a:pos x="1273" y="60"/>
                      </a:cxn>
                      <a:cxn ang="0">
                        <a:pos x="807" y="0"/>
                      </a:cxn>
                      <a:cxn ang="0">
                        <a:pos x="418" y="84"/>
                      </a:cxn>
                      <a:cxn ang="0">
                        <a:pos x="167" y="288"/>
                      </a:cxn>
                      <a:cxn ang="0">
                        <a:pos x="53" y="498"/>
                      </a:cxn>
                      <a:cxn ang="0">
                        <a:pos x="0" y="749"/>
                      </a:cxn>
                      <a:cxn ang="0">
                        <a:pos x="18" y="1043"/>
                      </a:cxn>
                      <a:cxn ang="0">
                        <a:pos x="101" y="1373"/>
                      </a:cxn>
                      <a:cxn ang="0">
                        <a:pos x="251" y="1708"/>
                      </a:cxn>
                      <a:cxn ang="0">
                        <a:pos x="454" y="2038"/>
                      </a:cxn>
                      <a:cxn ang="0">
                        <a:pos x="914" y="2572"/>
                      </a:cxn>
                      <a:cxn ang="0">
                        <a:pos x="1255" y="2865"/>
                      </a:cxn>
                      <a:cxn ang="0">
                        <a:pos x="1608" y="3099"/>
                      </a:cxn>
                      <a:cxn ang="0">
                        <a:pos x="1853" y="3225"/>
                      </a:cxn>
                      <a:cxn ang="0">
                        <a:pos x="1494" y="3027"/>
                      </a:cxn>
                      <a:cxn ang="0">
                        <a:pos x="1142" y="2769"/>
                      </a:cxn>
                    </a:cxnLst>
                    <a:rect l="0" t="0" r="r" b="b"/>
                    <a:pathLst>
                      <a:path w="3527" h="3225">
                        <a:moveTo>
                          <a:pt x="914" y="2572"/>
                        </a:moveTo>
                        <a:lnTo>
                          <a:pt x="717" y="2362"/>
                        </a:lnTo>
                        <a:lnTo>
                          <a:pt x="538" y="2146"/>
                        </a:lnTo>
                        <a:lnTo>
                          <a:pt x="460" y="2038"/>
                        </a:lnTo>
                        <a:lnTo>
                          <a:pt x="382" y="1930"/>
                        </a:lnTo>
                        <a:lnTo>
                          <a:pt x="317" y="1816"/>
                        </a:lnTo>
                        <a:lnTo>
                          <a:pt x="251" y="1702"/>
                        </a:lnTo>
                        <a:lnTo>
                          <a:pt x="197" y="1589"/>
                        </a:lnTo>
                        <a:lnTo>
                          <a:pt x="149" y="1481"/>
                        </a:lnTo>
                        <a:lnTo>
                          <a:pt x="107" y="1367"/>
                        </a:lnTo>
                        <a:lnTo>
                          <a:pt x="71" y="1259"/>
                        </a:lnTo>
                        <a:lnTo>
                          <a:pt x="41" y="1151"/>
                        </a:lnTo>
                        <a:lnTo>
                          <a:pt x="18" y="1043"/>
                        </a:lnTo>
                        <a:lnTo>
                          <a:pt x="6" y="941"/>
                        </a:lnTo>
                        <a:lnTo>
                          <a:pt x="0" y="839"/>
                        </a:lnTo>
                        <a:lnTo>
                          <a:pt x="6" y="749"/>
                        </a:lnTo>
                        <a:lnTo>
                          <a:pt x="12" y="659"/>
                        </a:lnTo>
                        <a:lnTo>
                          <a:pt x="30" y="575"/>
                        </a:lnTo>
                        <a:lnTo>
                          <a:pt x="59" y="498"/>
                        </a:lnTo>
                        <a:lnTo>
                          <a:pt x="89" y="420"/>
                        </a:lnTo>
                        <a:lnTo>
                          <a:pt x="125" y="354"/>
                        </a:lnTo>
                        <a:lnTo>
                          <a:pt x="173" y="288"/>
                        </a:lnTo>
                        <a:lnTo>
                          <a:pt x="221" y="228"/>
                        </a:lnTo>
                        <a:lnTo>
                          <a:pt x="317" y="150"/>
                        </a:lnTo>
                        <a:lnTo>
                          <a:pt x="424" y="90"/>
                        </a:lnTo>
                        <a:lnTo>
                          <a:pt x="544" y="42"/>
                        </a:lnTo>
                        <a:lnTo>
                          <a:pt x="669" y="12"/>
                        </a:lnTo>
                        <a:lnTo>
                          <a:pt x="813" y="0"/>
                        </a:lnTo>
                        <a:lnTo>
                          <a:pt x="956" y="6"/>
                        </a:lnTo>
                        <a:lnTo>
                          <a:pt x="1112" y="24"/>
                        </a:lnTo>
                        <a:lnTo>
                          <a:pt x="1273" y="60"/>
                        </a:lnTo>
                        <a:lnTo>
                          <a:pt x="1441" y="114"/>
                        </a:lnTo>
                        <a:lnTo>
                          <a:pt x="1608" y="174"/>
                        </a:lnTo>
                        <a:lnTo>
                          <a:pt x="1775" y="258"/>
                        </a:lnTo>
                        <a:lnTo>
                          <a:pt x="1949" y="348"/>
                        </a:lnTo>
                        <a:lnTo>
                          <a:pt x="2116" y="456"/>
                        </a:lnTo>
                        <a:lnTo>
                          <a:pt x="2284" y="575"/>
                        </a:lnTo>
                        <a:lnTo>
                          <a:pt x="2451" y="713"/>
                        </a:lnTo>
                        <a:lnTo>
                          <a:pt x="2613" y="857"/>
                        </a:lnTo>
                        <a:lnTo>
                          <a:pt x="2810" y="1067"/>
                        </a:lnTo>
                        <a:lnTo>
                          <a:pt x="2989" y="1283"/>
                        </a:lnTo>
                        <a:lnTo>
                          <a:pt x="3073" y="1391"/>
                        </a:lnTo>
                        <a:lnTo>
                          <a:pt x="3145" y="1505"/>
                        </a:lnTo>
                        <a:lnTo>
                          <a:pt x="3216" y="1612"/>
                        </a:lnTo>
                        <a:lnTo>
                          <a:pt x="3276" y="1726"/>
                        </a:lnTo>
                        <a:lnTo>
                          <a:pt x="3330" y="1840"/>
                        </a:lnTo>
                        <a:lnTo>
                          <a:pt x="3384" y="1948"/>
                        </a:lnTo>
                        <a:lnTo>
                          <a:pt x="3426" y="2062"/>
                        </a:lnTo>
                        <a:lnTo>
                          <a:pt x="3462" y="2170"/>
                        </a:lnTo>
                        <a:lnTo>
                          <a:pt x="3491" y="2278"/>
                        </a:lnTo>
                        <a:lnTo>
                          <a:pt x="3509" y="2386"/>
                        </a:lnTo>
                        <a:lnTo>
                          <a:pt x="3521" y="2488"/>
                        </a:lnTo>
                        <a:lnTo>
                          <a:pt x="3527" y="2590"/>
                        </a:lnTo>
                        <a:lnTo>
                          <a:pt x="3521" y="2680"/>
                        </a:lnTo>
                        <a:lnTo>
                          <a:pt x="3515" y="2769"/>
                        </a:lnTo>
                        <a:lnTo>
                          <a:pt x="3497" y="2853"/>
                        </a:lnTo>
                        <a:lnTo>
                          <a:pt x="3474" y="2931"/>
                        </a:lnTo>
                        <a:lnTo>
                          <a:pt x="3438" y="3009"/>
                        </a:lnTo>
                        <a:lnTo>
                          <a:pt x="3402" y="3075"/>
                        </a:lnTo>
                        <a:lnTo>
                          <a:pt x="3360" y="3141"/>
                        </a:lnTo>
                        <a:lnTo>
                          <a:pt x="3306" y="3201"/>
                        </a:lnTo>
                        <a:lnTo>
                          <a:pt x="3294" y="3213"/>
                        </a:lnTo>
                        <a:lnTo>
                          <a:pt x="3282" y="3225"/>
                        </a:lnTo>
                        <a:lnTo>
                          <a:pt x="3288" y="3225"/>
                        </a:lnTo>
                        <a:lnTo>
                          <a:pt x="3300" y="3213"/>
                        </a:lnTo>
                        <a:lnTo>
                          <a:pt x="3312" y="3201"/>
                        </a:lnTo>
                        <a:lnTo>
                          <a:pt x="3366" y="3141"/>
                        </a:lnTo>
                        <a:lnTo>
                          <a:pt x="3408" y="3075"/>
                        </a:lnTo>
                        <a:lnTo>
                          <a:pt x="3444" y="3009"/>
                        </a:lnTo>
                        <a:lnTo>
                          <a:pt x="3474" y="2931"/>
                        </a:lnTo>
                        <a:lnTo>
                          <a:pt x="3497" y="2853"/>
                        </a:lnTo>
                        <a:lnTo>
                          <a:pt x="3515" y="2769"/>
                        </a:lnTo>
                        <a:lnTo>
                          <a:pt x="3527" y="2680"/>
                        </a:lnTo>
                        <a:lnTo>
                          <a:pt x="3527" y="2590"/>
                        </a:lnTo>
                        <a:lnTo>
                          <a:pt x="3521" y="2488"/>
                        </a:lnTo>
                        <a:lnTo>
                          <a:pt x="3509" y="2386"/>
                        </a:lnTo>
                        <a:lnTo>
                          <a:pt x="3491" y="2278"/>
                        </a:lnTo>
                        <a:lnTo>
                          <a:pt x="3462" y="2170"/>
                        </a:lnTo>
                        <a:lnTo>
                          <a:pt x="3426" y="2056"/>
                        </a:lnTo>
                        <a:lnTo>
                          <a:pt x="3384" y="1948"/>
                        </a:lnTo>
                        <a:lnTo>
                          <a:pt x="3336" y="1834"/>
                        </a:lnTo>
                        <a:lnTo>
                          <a:pt x="3276" y="1726"/>
                        </a:lnTo>
                        <a:lnTo>
                          <a:pt x="3216" y="1612"/>
                        </a:lnTo>
                        <a:lnTo>
                          <a:pt x="3145" y="1499"/>
                        </a:lnTo>
                        <a:lnTo>
                          <a:pt x="3073" y="1391"/>
                        </a:lnTo>
                        <a:lnTo>
                          <a:pt x="2989" y="1277"/>
                        </a:lnTo>
                        <a:lnTo>
                          <a:pt x="2816" y="1061"/>
                        </a:lnTo>
                        <a:lnTo>
                          <a:pt x="2613" y="857"/>
                        </a:lnTo>
                        <a:lnTo>
                          <a:pt x="2451" y="707"/>
                        </a:lnTo>
                        <a:lnTo>
                          <a:pt x="2284" y="575"/>
                        </a:lnTo>
                        <a:lnTo>
                          <a:pt x="2116" y="456"/>
                        </a:lnTo>
                        <a:lnTo>
                          <a:pt x="1949" y="348"/>
                        </a:lnTo>
                        <a:lnTo>
                          <a:pt x="1775" y="252"/>
                        </a:lnTo>
                        <a:lnTo>
                          <a:pt x="1608" y="174"/>
                        </a:lnTo>
                        <a:lnTo>
                          <a:pt x="1435" y="108"/>
                        </a:lnTo>
                        <a:lnTo>
                          <a:pt x="1273" y="60"/>
                        </a:lnTo>
                        <a:lnTo>
                          <a:pt x="1112" y="24"/>
                        </a:lnTo>
                        <a:lnTo>
                          <a:pt x="956" y="0"/>
                        </a:lnTo>
                        <a:lnTo>
                          <a:pt x="807" y="0"/>
                        </a:lnTo>
                        <a:lnTo>
                          <a:pt x="669" y="12"/>
                        </a:lnTo>
                        <a:lnTo>
                          <a:pt x="538" y="42"/>
                        </a:lnTo>
                        <a:lnTo>
                          <a:pt x="418" y="84"/>
                        </a:lnTo>
                        <a:lnTo>
                          <a:pt x="311" y="150"/>
                        </a:lnTo>
                        <a:lnTo>
                          <a:pt x="215" y="228"/>
                        </a:lnTo>
                        <a:lnTo>
                          <a:pt x="167" y="288"/>
                        </a:lnTo>
                        <a:lnTo>
                          <a:pt x="119" y="354"/>
                        </a:lnTo>
                        <a:lnTo>
                          <a:pt x="83" y="420"/>
                        </a:lnTo>
                        <a:lnTo>
                          <a:pt x="53" y="498"/>
                        </a:lnTo>
                        <a:lnTo>
                          <a:pt x="30" y="575"/>
                        </a:lnTo>
                        <a:lnTo>
                          <a:pt x="12" y="659"/>
                        </a:lnTo>
                        <a:lnTo>
                          <a:pt x="0" y="749"/>
                        </a:lnTo>
                        <a:lnTo>
                          <a:pt x="0" y="839"/>
                        </a:lnTo>
                        <a:lnTo>
                          <a:pt x="6" y="941"/>
                        </a:lnTo>
                        <a:lnTo>
                          <a:pt x="18" y="1043"/>
                        </a:lnTo>
                        <a:lnTo>
                          <a:pt x="35" y="1151"/>
                        </a:lnTo>
                        <a:lnTo>
                          <a:pt x="65" y="1259"/>
                        </a:lnTo>
                        <a:lnTo>
                          <a:pt x="101" y="1373"/>
                        </a:lnTo>
                        <a:lnTo>
                          <a:pt x="143" y="1481"/>
                        </a:lnTo>
                        <a:lnTo>
                          <a:pt x="191" y="1595"/>
                        </a:lnTo>
                        <a:lnTo>
                          <a:pt x="251" y="1708"/>
                        </a:lnTo>
                        <a:lnTo>
                          <a:pt x="311" y="1816"/>
                        </a:lnTo>
                        <a:lnTo>
                          <a:pt x="382" y="1930"/>
                        </a:lnTo>
                        <a:lnTo>
                          <a:pt x="454" y="2038"/>
                        </a:lnTo>
                        <a:lnTo>
                          <a:pt x="538" y="2152"/>
                        </a:lnTo>
                        <a:lnTo>
                          <a:pt x="717" y="2368"/>
                        </a:lnTo>
                        <a:lnTo>
                          <a:pt x="914" y="2572"/>
                        </a:lnTo>
                        <a:lnTo>
                          <a:pt x="1028" y="2674"/>
                        </a:lnTo>
                        <a:lnTo>
                          <a:pt x="1142" y="2775"/>
                        </a:lnTo>
                        <a:lnTo>
                          <a:pt x="1255" y="2865"/>
                        </a:lnTo>
                        <a:lnTo>
                          <a:pt x="1369" y="2949"/>
                        </a:lnTo>
                        <a:lnTo>
                          <a:pt x="1488" y="3027"/>
                        </a:lnTo>
                        <a:lnTo>
                          <a:pt x="1608" y="3099"/>
                        </a:lnTo>
                        <a:lnTo>
                          <a:pt x="1722" y="3165"/>
                        </a:lnTo>
                        <a:lnTo>
                          <a:pt x="1841" y="3225"/>
                        </a:lnTo>
                        <a:lnTo>
                          <a:pt x="1853" y="3225"/>
                        </a:lnTo>
                        <a:lnTo>
                          <a:pt x="1734" y="3165"/>
                        </a:lnTo>
                        <a:lnTo>
                          <a:pt x="1614" y="3099"/>
                        </a:lnTo>
                        <a:lnTo>
                          <a:pt x="1494" y="3027"/>
                        </a:lnTo>
                        <a:lnTo>
                          <a:pt x="1375" y="2949"/>
                        </a:lnTo>
                        <a:lnTo>
                          <a:pt x="1261" y="2865"/>
                        </a:lnTo>
                        <a:lnTo>
                          <a:pt x="1142" y="2769"/>
                        </a:lnTo>
                        <a:lnTo>
                          <a:pt x="914" y="2572"/>
                        </a:lnTo>
                        <a:lnTo>
                          <a:pt x="914" y="25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grpSp>
                <p:nvGrpSpPr>
                  <p:cNvPr id="1065" name="Group 10"/>
                  <p:cNvGrpSpPr>
                    <a:grpSpLocks/>
                  </p:cNvGrpSpPr>
                  <p:nvPr userDrawn="1"/>
                </p:nvGrpSpPr>
                <p:grpSpPr bwMode="auto">
                  <a:xfrm>
                    <a:off x="0" y="522"/>
                    <a:ext cx="4751" cy="3794"/>
                    <a:chOff x="0" y="522"/>
                    <a:chExt cx="4751" cy="3794"/>
                  </a:xfrm>
                </p:grpSpPr>
                <p:sp>
                  <p:nvSpPr>
                    <p:cNvPr id="61451" name="Freeform 11"/>
                    <p:cNvSpPr>
                      <a:spLocks/>
                    </p:cNvSpPr>
                    <p:nvPr userDrawn="1"/>
                  </p:nvSpPr>
                  <p:spPr bwMode="hidden">
                    <a:xfrm>
                      <a:off x="400" y="522"/>
                      <a:ext cx="4264" cy="3794"/>
                    </a:xfrm>
                    <a:custGeom>
                      <a:avLst/>
                      <a:gdLst/>
                      <a:ahLst/>
                      <a:cxnLst>
                        <a:cxn ang="0">
                          <a:pos x="4245" y="3237"/>
                        </a:cxn>
                        <a:cxn ang="0">
                          <a:pos x="4203" y="2961"/>
                        </a:cxn>
                        <a:cxn ang="0">
                          <a:pos x="4120" y="2679"/>
                        </a:cxn>
                        <a:cxn ang="0">
                          <a:pos x="4000" y="2391"/>
                        </a:cxn>
                        <a:cxn ang="0">
                          <a:pos x="3845" y="2098"/>
                        </a:cxn>
                        <a:cxn ang="0">
                          <a:pos x="3659" y="1810"/>
                        </a:cxn>
                        <a:cxn ang="0">
                          <a:pos x="3438" y="1528"/>
                        </a:cxn>
                        <a:cxn ang="0">
                          <a:pos x="3193" y="1252"/>
                        </a:cxn>
                        <a:cxn ang="0">
                          <a:pos x="2858" y="935"/>
                        </a:cxn>
                        <a:cxn ang="0">
                          <a:pos x="2434" y="605"/>
                        </a:cxn>
                        <a:cxn ang="0">
                          <a:pos x="1991" y="341"/>
                        </a:cxn>
                        <a:cxn ang="0">
                          <a:pos x="1549" y="143"/>
                        </a:cxn>
                        <a:cxn ang="0">
                          <a:pos x="1124" y="35"/>
                        </a:cxn>
                        <a:cxn ang="0">
                          <a:pos x="741" y="0"/>
                        </a:cxn>
                        <a:cxn ang="0">
                          <a:pos x="401" y="47"/>
                        </a:cxn>
                        <a:cxn ang="0">
                          <a:pos x="120" y="173"/>
                        </a:cxn>
                        <a:cxn ang="0">
                          <a:pos x="0" y="269"/>
                        </a:cxn>
                        <a:cxn ang="0">
                          <a:pos x="263" y="101"/>
                        </a:cxn>
                        <a:cxn ang="0">
                          <a:pos x="586" y="18"/>
                        </a:cxn>
                        <a:cxn ang="0">
                          <a:pos x="957" y="18"/>
                        </a:cxn>
                        <a:cxn ang="0">
                          <a:pos x="1357" y="95"/>
                        </a:cxn>
                        <a:cxn ang="0">
                          <a:pos x="1782" y="245"/>
                        </a:cxn>
                        <a:cxn ang="0">
                          <a:pos x="2212" y="467"/>
                        </a:cxn>
                        <a:cxn ang="0">
                          <a:pos x="2643" y="761"/>
                        </a:cxn>
                        <a:cxn ang="0">
                          <a:pos x="3061" y="1120"/>
                        </a:cxn>
                        <a:cxn ang="0">
                          <a:pos x="3318" y="1390"/>
                        </a:cxn>
                        <a:cxn ang="0">
                          <a:pos x="3552" y="1666"/>
                        </a:cxn>
                        <a:cxn ang="0">
                          <a:pos x="3755" y="1954"/>
                        </a:cxn>
                        <a:cxn ang="0">
                          <a:pos x="3922" y="2247"/>
                        </a:cxn>
                        <a:cxn ang="0">
                          <a:pos x="4060" y="2535"/>
                        </a:cxn>
                        <a:cxn ang="0">
                          <a:pos x="4162" y="2823"/>
                        </a:cxn>
                        <a:cxn ang="0">
                          <a:pos x="4221" y="3105"/>
                        </a:cxn>
                        <a:cxn ang="0">
                          <a:pos x="4245" y="3368"/>
                        </a:cxn>
                        <a:cxn ang="0">
                          <a:pos x="4233" y="3590"/>
                        </a:cxn>
                        <a:cxn ang="0">
                          <a:pos x="4185" y="3794"/>
                        </a:cxn>
                        <a:cxn ang="0">
                          <a:pos x="4215" y="3692"/>
                        </a:cxn>
                        <a:cxn ang="0">
                          <a:pos x="4245" y="3482"/>
                        </a:cxn>
                        <a:cxn ang="0">
                          <a:pos x="4251" y="3368"/>
                        </a:cxn>
                      </a:cxnLst>
                      <a:rect l="0" t="0" r="r" b="b"/>
                      <a:pathLst>
                        <a:path w="4251" h="3794">
                          <a:moveTo>
                            <a:pt x="4251" y="3368"/>
                          </a:moveTo>
                          <a:lnTo>
                            <a:pt x="4245" y="3237"/>
                          </a:lnTo>
                          <a:lnTo>
                            <a:pt x="4227" y="3099"/>
                          </a:lnTo>
                          <a:lnTo>
                            <a:pt x="4203" y="2961"/>
                          </a:lnTo>
                          <a:lnTo>
                            <a:pt x="4167" y="2823"/>
                          </a:lnTo>
                          <a:lnTo>
                            <a:pt x="4120" y="2679"/>
                          </a:lnTo>
                          <a:lnTo>
                            <a:pt x="4066" y="2535"/>
                          </a:lnTo>
                          <a:lnTo>
                            <a:pt x="4000" y="2391"/>
                          </a:lnTo>
                          <a:lnTo>
                            <a:pt x="3928" y="2247"/>
                          </a:lnTo>
                          <a:lnTo>
                            <a:pt x="3845" y="2098"/>
                          </a:lnTo>
                          <a:lnTo>
                            <a:pt x="3755" y="1954"/>
                          </a:lnTo>
                          <a:lnTo>
                            <a:pt x="3659" y="1810"/>
                          </a:lnTo>
                          <a:lnTo>
                            <a:pt x="3552" y="1666"/>
                          </a:lnTo>
                          <a:lnTo>
                            <a:pt x="3438" y="1528"/>
                          </a:lnTo>
                          <a:lnTo>
                            <a:pt x="3318" y="1390"/>
                          </a:lnTo>
                          <a:lnTo>
                            <a:pt x="3193" y="1252"/>
                          </a:lnTo>
                          <a:lnTo>
                            <a:pt x="3061" y="1120"/>
                          </a:lnTo>
                          <a:lnTo>
                            <a:pt x="2858" y="935"/>
                          </a:lnTo>
                          <a:lnTo>
                            <a:pt x="2649" y="761"/>
                          </a:lnTo>
                          <a:lnTo>
                            <a:pt x="2434" y="605"/>
                          </a:lnTo>
                          <a:lnTo>
                            <a:pt x="2212" y="467"/>
                          </a:lnTo>
                          <a:lnTo>
                            <a:pt x="1991" y="341"/>
                          </a:lnTo>
                          <a:lnTo>
                            <a:pt x="1770" y="233"/>
                          </a:lnTo>
                          <a:lnTo>
                            <a:pt x="1549" y="143"/>
                          </a:lnTo>
                          <a:lnTo>
                            <a:pt x="1327" y="77"/>
                          </a:lnTo>
                          <a:lnTo>
                            <a:pt x="1124" y="35"/>
                          </a:lnTo>
                          <a:lnTo>
                            <a:pt x="927" y="6"/>
                          </a:lnTo>
                          <a:lnTo>
                            <a:pt x="741" y="0"/>
                          </a:lnTo>
                          <a:lnTo>
                            <a:pt x="568" y="18"/>
                          </a:lnTo>
                          <a:lnTo>
                            <a:pt x="401" y="47"/>
                          </a:lnTo>
                          <a:lnTo>
                            <a:pt x="257" y="101"/>
                          </a:lnTo>
                          <a:lnTo>
                            <a:pt x="120" y="173"/>
                          </a:lnTo>
                          <a:lnTo>
                            <a:pt x="0" y="263"/>
                          </a:lnTo>
                          <a:lnTo>
                            <a:pt x="0" y="269"/>
                          </a:lnTo>
                          <a:lnTo>
                            <a:pt x="126" y="173"/>
                          </a:lnTo>
                          <a:lnTo>
                            <a:pt x="263" y="101"/>
                          </a:lnTo>
                          <a:lnTo>
                            <a:pt x="419" y="47"/>
                          </a:lnTo>
                          <a:lnTo>
                            <a:pt x="586" y="18"/>
                          </a:lnTo>
                          <a:lnTo>
                            <a:pt x="765" y="6"/>
                          </a:lnTo>
                          <a:lnTo>
                            <a:pt x="957" y="18"/>
                          </a:lnTo>
                          <a:lnTo>
                            <a:pt x="1154" y="47"/>
                          </a:lnTo>
                          <a:lnTo>
                            <a:pt x="1357" y="95"/>
                          </a:lnTo>
                          <a:lnTo>
                            <a:pt x="1567" y="161"/>
                          </a:lnTo>
                          <a:lnTo>
                            <a:pt x="1782" y="245"/>
                          </a:lnTo>
                          <a:lnTo>
                            <a:pt x="1997" y="347"/>
                          </a:lnTo>
                          <a:lnTo>
                            <a:pt x="2212" y="467"/>
                          </a:lnTo>
                          <a:lnTo>
                            <a:pt x="2428" y="605"/>
                          </a:lnTo>
                          <a:lnTo>
                            <a:pt x="2643" y="761"/>
                          </a:lnTo>
                          <a:lnTo>
                            <a:pt x="2858" y="935"/>
                          </a:lnTo>
                          <a:lnTo>
                            <a:pt x="3061" y="1120"/>
                          </a:lnTo>
                          <a:lnTo>
                            <a:pt x="3193" y="1252"/>
                          </a:lnTo>
                          <a:lnTo>
                            <a:pt x="3318" y="1390"/>
                          </a:lnTo>
                          <a:lnTo>
                            <a:pt x="3438" y="1528"/>
                          </a:lnTo>
                          <a:lnTo>
                            <a:pt x="3552" y="1666"/>
                          </a:lnTo>
                          <a:lnTo>
                            <a:pt x="3653" y="1810"/>
                          </a:lnTo>
                          <a:lnTo>
                            <a:pt x="3755" y="1954"/>
                          </a:lnTo>
                          <a:lnTo>
                            <a:pt x="3839" y="2104"/>
                          </a:lnTo>
                          <a:lnTo>
                            <a:pt x="3922" y="2247"/>
                          </a:lnTo>
                          <a:lnTo>
                            <a:pt x="3994" y="2391"/>
                          </a:lnTo>
                          <a:lnTo>
                            <a:pt x="4060" y="2535"/>
                          </a:lnTo>
                          <a:lnTo>
                            <a:pt x="4114" y="2679"/>
                          </a:lnTo>
                          <a:lnTo>
                            <a:pt x="4162" y="2823"/>
                          </a:lnTo>
                          <a:lnTo>
                            <a:pt x="4197" y="2967"/>
                          </a:lnTo>
                          <a:lnTo>
                            <a:pt x="4221" y="3105"/>
                          </a:lnTo>
                          <a:lnTo>
                            <a:pt x="4239" y="3237"/>
                          </a:lnTo>
                          <a:lnTo>
                            <a:pt x="4245" y="3368"/>
                          </a:lnTo>
                          <a:lnTo>
                            <a:pt x="4245" y="3482"/>
                          </a:lnTo>
                          <a:lnTo>
                            <a:pt x="4233" y="3590"/>
                          </a:lnTo>
                          <a:lnTo>
                            <a:pt x="4215" y="3692"/>
                          </a:lnTo>
                          <a:lnTo>
                            <a:pt x="4185" y="3794"/>
                          </a:lnTo>
                          <a:lnTo>
                            <a:pt x="4185" y="3794"/>
                          </a:lnTo>
                          <a:lnTo>
                            <a:pt x="4215" y="3692"/>
                          </a:lnTo>
                          <a:lnTo>
                            <a:pt x="4239" y="3590"/>
                          </a:lnTo>
                          <a:lnTo>
                            <a:pt x="4245" y="3482"/>
                          </a:lnTo>
                          <a:lnTo>
                            <a:pt x="4251" y="3368"/>
                          </a:lnTo>
                          <a:lnTo>
                            <a:pt x="4251" y="336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/>
                    </a:p>
                  </p:txBody>
                </p:sp>
                <p:grpSp>
                  <p:nvGrpSpPr>
                    <p:cNvPr id="1067" name="Group 12"/>
                    <p:cNvGrpSpPr>
                      <a:grpSpLocks/>
                    </p:cNvGrpSpPr>
                    <p:nvPr userDrawn="1"/>
                  </p:nvGrpSpPr>
                  <p:grpSpPr bwMode="auto">
                    <a:xfrm>
                      <a:off x="0" y="659"/>
                      <a:ext cx="4751" cy="3657"/>
                      <a:chOff x="0" y="659"/>
                      <a:chExt cx="4751" cy="3657"/>
                    </a:xfrm>
                  </p:grpSpPr>
                  <p:sp>
                    <p:nvSpPr>
                      <p:cNvPr id="61453" name="Freeform 13"/>
                      <p:cNvSpPr>
                        <a:spLocks/>
                      </p:cNvSpPr>
                      <p:nvPr userDrawn="1"/>
                    </p:nvSpPr>
                    <p:spPr bwMode="hidden">
                      <a:xfrm>
                        <a:off x="400" y="659"/>
                        <a:ext cx="4121" cy="365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1" y="186"/>
                          </a:cxn>
                          <a:cxn ang="0">
                            <a:pos x="442" y="54"/>
                          </a:cxn>
                          <a:cxn ang="0">
                            <a:pos x="771" y="6"/>
                          </a:cxn>
                          <a:cxn ang="0">
                            <a:pos x="1136" y="36"/>
                          </a:cxn>
                          <a:cxn ang="0">
                            <a:pos x="1537" y="144"/>
                          </a:cxn>
                          <a:cxn ang="0">
                            <a:pos x="1949" y="324"/>
                          </a:cxn>
                          <a:cxn ang="0">
                            <a:pos x="2368" y="570"/>
                          </a:cxn>
                          <a:cxn ang="0">
                            <a:pos x="2780" y="888"/>
                          </a:cxn>
                          <a:cxn ang="0">
                            <a:pos x="3103" y="1193"/>
                          </a:cxn>
                          <a:cxn ang="0">
                            <a:pos x="3336" y="1451"/>
                          </a:cxn>
                          <a:cxn ang="0">
                            <a:pos x="3540" y="1721"/>
                          </a:cxn>
                          <a:cxn ang="0">
                            <a:pos x="3719" y="1997"/>
                          </a:cxn>
                          <a:cxn ang="0">
                            <a:pos x="3863" y="2272"/>
                          </a:cxn>
                          <a:cxn ang="0">
                            <a:pos x="3976" y="2548"/>
                          </a:cxn>
                          <a:cxn ang="0">
                            <a:pos x="4060" y="2818"/>
                          </a:cxn>
                          <a:cxn ang="0">
                            <a:pos x="4102" y="3070"/>
                          </a:cxn>
                          <a:cxn ang="0">
                            <a:pos x="4102" y="3321"/>
                          </a:cxn>
                          <a:cxn ang="0">
                            <a:pos x="4060" y="3549"/>
                          </a:cxn>
                          <a:cxn ang="0">
                            <a:pos x="4030" y="3657"/>
                          </a:cxn>
                          <a:cxn ang="0">
                            <a:pos x="4090" y="3447"/>
                          </a:cxn>
                          <a:cxn ang="0">
                            <a:pos x="4108" y="3213"/>
                          </a:cxn>
                          <a:cxn ang="0">
                            <a:pos x="4102" y="3070"/>
                          </a:cxn>
                          <a:cxn ang="0">
                            <a:pos x="4060" y="2812"/>
                          </a:cxn>
                          <a:cxn ang="0">
                            <a:pos x="3982" y="2548"/>
                          </a:cxn>
                          <a:cxn ang="0">
                            <a:pos x="3869" y="2272"/>
                          </a:cxn>
                          <a:cxn ang="0">
                            <a:pos x="3725" y="1997"/>
                          </a:cxn>
                          <a:cxn ang="0">
                            <a:pos x="3546" y="1721"/>
                          </a:cxn>
                          <a:cxn ang="0">
                            <a:pos x="3342" y="1451"/>
                          </a:cxn>
                          <a:cxn ang="0">
                            <a:pos x="3109" y="1187"/>
                          </a:cxn>
                          <a:cxn ang="0">
                            <a:pos x="2792" y="888"/>
                          </a:cxn>
                          <a:cxn ang="0">
                            <a:pos x="2386" y="576"/>
                          </a:cxn>
                          <a:cxn ang="0">
                            <a:pos x="1967" y="330"/>
                          </a:cxn>
                          <a:cxn ang="0">
                            <a:pos x="1543" y="144"/>
                          </a:cxn>
                          <a:cxn ang="0">
                            <a:pos x="1130" y="30"/>
                          </a:cxn>
                          <a:cxn ang="0">
                            <a:pos x="753" y="0"/>
                          </a:cxn>
                          <a:cxn ang="0">
                            <a:pos x="431" y="54"/>
                          </a:cxn>
                          <a:cxn ang="0">
                            <a:pos x="161" y="186"/>
                          </a:cxn>
                          <a:cxn ang="0">
                            <a:pos x="24" y="306"/>
                          </a:cxn>
                          <a:cxn ang="0">
                            <a:pos x="0" y="336"/>
                          </a:cxn>
                          <a:cxn ang="0">
                            <a:pos x="48" y="282"/>
                          </a:cxn>
                        </a:cxnLst>
                        <a:rect l="0" t="0" r="r" b="b"/>
                        <a:pathLst>
                          <a:path w="4108" h="3657">
                            <a:moveTo>
                              <a:pt x="48" y="282"/>
                            </a:moveTo>
                            <a:lnTo>
                              <a:pt x="161" y="186"/>
                            </a:lnTo>
                            <a:lnTo>
                              <a:pt x="293" y="108"/>
                            </a:lnTo>
                            <a:lnTo>
                              <a:pt x="442" y="54"/>
                            </a:lnTo>
                            <a:lnTo>
                              <a:pt x="598" y="18"/>
                            </a:lnTo>
                            <a:lnTo>
                              <a:pt x="771" y="6"/>
                            </a:lnTo>
                            <a:lnTo>
                              <a:pt x="951" y="12"/>
                            </a:lnTo>
                            <a:lnTo>
                              <a:pt x="1136" y="36"/>
                            </a:lnTo>
                            <a:lnTo>
                              <a:pt x="1333" y="84"/>
                            </a:lnTo>
                            <a:lnTo>
                              <a:pt x="1537" y="144"/>
                            </a:lnTo>
                            <a:lnTo>
                              <a:pt x="1740" y="222"/>
                            </a:lnTo>
                            <a:lnTo>
                              <a:pt x="1949" y="324"/>
                            </a:lnTo>
                            <a:lnTo>
                              <a:pt x="2158" y="438"/>
                            </a:lnTo>
                            <a:lnTo>
                              <a:pt x="2368" y="570"/>
                            </a:lnTo>
                            <a:lnTo>
                              <a:pt x="2577" y="720"/>
                            </a:lnTo>
                            <a:lnTo>
                              <a:pt x="2780" y="888"/>
                            </a:lnTo>
                            <a:lnTo>
                              <a:pt x="2978" y="1067"/>
                            </a:lnTo>
                            <a:lnTo>
                              <a:pt x="3103" y="1193"/>
                            </a:lnTo>
                            <a:lnTo>
                              <a:pt x="3223" y="1319"/>
                            </a:lnTo>
                            <a:lnTo>
                              <a:pt x="3336" y="1451"/>
                            </a:lnTo>
                            <a:lnTo>
                              <a:pt x="3444" y="1589"/>
                            </a:lnTo>
                            <a:lnTo>
                              <a:pt x="3540" y="1721"/>
                            </a:lnTo>
                            <a:lnTo>
                              <a:pt x="3635" y="1859"/>
                            </a:lnTo>
                            <a:lnTo>
                              <a:pt x="3719" y="1997"/>
                            </a:lnTo>
                            <a:lnTo>
                              <a:pt x="3797" y="2134"/>
                            </a:lnTo>
                            <a:lnTo>
                              <a:pt x="3863" y="2272"/>
                            </a:lnTo>
                            <a:lnTo>
                              <a:pt x="3928" y="2410"/>
                            </a:lnTo>
                            <a:lnTo>
                              <a:pt x="3976" y="2548"/>
                            </a:lnTo>
                            <a:lnTo>
                              <a:pt x="4024" y="2680"/>
                            </a:lnTo>
                            <a:lnTo>
                              <a:pt x="4060" y="2818"/>
                            </a:lnTo>
                            <a:lnTo>
                              <a:pt x="4084" y="2944"/>
                            </a:lnTo>
                            <a:lnTo>
                              <a:pt x="4102" y="3070"/>
                            </a:lnTo>
                            <a:lnTo>
                              <a:pt x="4108" y="3195"/>
                            </a:lnTo>
                            <a:lnTo>
                              <a:pt x="4102" y="3321"/>
                            </a:lnTo>
                            <a:lnTo>
                              <a:pt x="4090" y="3441"/>
                            </a:lnTo>
                            <a:lnTo>
                              <a:pt x="4060" y="3549"/>
                            </a:lnTo>
                            <a:lnTo>
                              <a:pt x="4024" y="3657"/>
                            </a:lnTo>
                            <a:lnTo>
                              <a:pt x="4030" y="3657"/>
                            </a:lnTo>
                            <a:lnTo>
                              <a:pt x="4066" y="3555"/>
                            </a:lnTo>
                            <a:lnTo>
                              <a:pt x="4090" y="3447"/>
                            </a:lnTo>
                            <a:lnTo>
                              <a:pt x="4102" y="3333"/>
                            </a:lnTo>
                            <a:lnTo>
                              <a:pt x="4108" y="3213"/>
                            </a:lnTo>
                            <a:lnTo>
                              <a:pt x="4108" y="3195"/>
                            </a:lnTo>
                            <a:lnTo>
                              <a:pt x="4102" y="3070"/>
                            </a:lnTo>
                            <a:lnTo>
                              <a:pt x="4084" y="2944"/>
                            </a:lnTo>
                            <a:lnTo>
                              <a:pt x="4060" y="2812"/>
                            </a:lnTo>
                            <a:lnTo>
                              <a:pt x="4024" y="2680"/>
                            </a:lnTo>
                            <a:lnTo>
                              <a:pt x="3982" y="2548"/>
                            </a:lnTo>
                            <a:lnTo>
                              <a:pt x="3928" y="2410"/>
                            </a:lnTo>
                            <a:lnTo>
                              <a:pt x="3869" y="2272"/>
                            </a:lnTo>
                            <a:lnTo>
                              <a:pt x="3803" y="2134"/>
                            </a:lnTo>
                            <a:lnTo>
                              <a:pt x="3725" y="1997"/>
                            </a:lnTo>
                            <a:lnTo>
                              <a:pt x="3641" y="1859"/>
                            </a:lnTo>
                            <a:lnTo>
                              <a:pt x="3546" y="1721"/>
                            </a:lnTo>
                            <a:lnTo>
                              <a:pt x="3450" y="1583"/>
                            </a:lnTo>
                            <a:lnTo>
                              <a:pt x="3342" y="1451"/>
                            </a:lnTo>
                            <a:lnTo>
                              <a:pt x="3229" y="1319"/>
                            </a:lnTo>
                            <a:lnTo>
                              <a:pt x="3109" y="1187"/>
                            </a:lnTo>
                            <a:lnTo>
                              <a:pt x="2984" y="1061"/>
                            </a:lnTo>
                            <a:lnTo>
                              <a:pt x="2792" y="888"/>
                            </a:lnTo>
                            <a:lnTo>
                              <a:pt x="2589" y="726"/>
                            </a:lnTo>
                            <a:lnTo>
                              <a:pt x="2386" y="576"/>
                            </a:lnTo>
                            <a:lnTo>
                              <a:pt x="2176" y="444"/>
                            </a:lnTo>
                            <a:lnTo>
                              <a:pt x="1967" y="330"/>
                            </a:lnTo>
                            <a:lnTo>
                              <a:pt x="1752" y="228"/>
                            </a:lnTo>
                            <a:lnTo>
                              <a:pt x="1543" y="144"/>
                            </a:lnTo>
                            <a:lnTo>
                              <a:pt x="1333" y="78"/>
                            </a:lnTo>
                            <a:lnTo>
                              <a:pt x="1130" y="30"/>
                            </a:lnTo>
                            <a:lnTo>
                              <a:pt x="939" y="6"/>
                            </a:lnTo>
                            <a:lnTo>
                              <a:pt x="753" y="0"/>
                            </a:lnTo>
                            <a:lnTo>
                              <a:pt x="586" y="18"/>
                            </a:lnTo>
                            <a:lnTo>
                              <a:pt x="431" y="54"/>
                            </a:lnTo>
                            <a:lnTo>
                              <a:pt x="287" y="108"/>
                            </a:lnTo>
                            <a:lnTo>
                              <a:pt x="161" y="186"/>
                            </a:lnTo>
                            <a:lnTo>
                              <a:pt x="48" y="282"/>
                            </a:lnTo>
                            <a:lnTo>
                              <a:pt x="24" y="306"/>
                            </a:lnTo>
                            <a:lnTo>
                              <a:pt x="0" y="330"/>
                            </a:lnTo>
                            <a:lnTo>
                              <a:pt x="0" y="336"/>
                            </a:lnTo>
                            <a:lnTo>
                              <a:pt x="24" y="312"/>
                            </a:lnTo>
                            <a:lnTo>
                              <a:pt x="48" y="282"/>
                            </a:lnTo>
                            <a:lnTo>
                              <a:pt x="48" y="28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grpSp>
                    <p:nvGrpSpPr>
                      <p:cNvPr id="1069" name="Group 14"/>
                      <p:cNvGrpSpPr>
                        <a:grpSpLocks/>
                      </p:cNvGrpSpPr>
                      <p:nvPr userDrawn="1"/>
                    </p:nvGrpSpPr>
                    <p:grpSpPr bwMode="auto">
                      <a:xfrm>
                        <a:off x="0" y="808"/>
                        <a:ext cx="4751" cy="3508"/>
                        <a:chOff x="-400" y="808"/>
                        <a:chExt cx="4751" cy="3508"/>
                      </a:xfrm>
                    </p:grpSpPr>
                    <p:sp>
                      <p:nvSpPr>
                        <p:cNvPr id="61455" name="Line 1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876" y="809"/>
                          <a:ext cx="1242" cy="1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56" name="Line 1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10" y="2117"/>
                          <a:ext cx="1921" cy="37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57" name="Line 1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57" y="1886"/>
                          <a:ext cx="2029" cy="59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58" name="Line 1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327" y="1599"/>
                          <a:ext cx="2175" cy="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59" name="Line 1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00" y="1259"/>
                          <a:ext cx="2334" cy="11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60" name="Line 2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79" y="872"/>
                          <a:ext cx="1891" cy="16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61" name="Line 2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50" y="2329"/>
                          <a:ext cx="1806" cy="19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62" name="Line 2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09" y="2514"/>
                          <a:ext cx="1720" cy="3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63" name="Line 2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45" y="2785"/>
                          <a:ext cx="849" cy="80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64" name="Line 2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68" y="2669"/>
                          <a:ext cx="1295" cy="5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65" name="Line 2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34" y="2588"/>
                          <a:ext cx="1576" cy="2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66" name="Line 2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01" y="2985"/>
                          <a:ext cx="141" cy="10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67" name="Line 2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92" y="3013"/>
                          <a:ext cx="47" cy="105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68" name="Line 2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1" y="3034"/>
                          <a:ext cx="47" cy="10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69" name="Line 2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5" y="3059"/>
                          <a:ext cx="145" cy="110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70" name="Line 3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0" y="3090"/>
                          <a:ext cx="255" cy="112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71" name="Line 3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14" y="3117"/>
                          <a:ext cx="365" cy="11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72" name="Line 3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7" y="3181"/>
                          <a:ext cx="567" cy="107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73" name="Line 3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54" y="3209"/>
                          <a:ext cx="663" cy="101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74" name="Line 3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75" y="3238"/>
                          <a:ext cx="745" cy="95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75" name="Line 3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93" y="3266"/>
                          <a:ext cx="849" cy="90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76" name="Line 3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12" y="3293"/>
                          <a:ext cx="950" cy="8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77" name="Line 3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29" y="3321"/>
                          <a:ext cx="1056" cy="78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78" name="Line 3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52" y="3356"/>
                          <a:ext cx="1173" cy="72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79" name="Line 3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69" y="3388"/>
                          <a:ext cx="1315" cy="6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80" name="Line 4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93" y="3426"/>
                          <a:ext cx="1469" cy="58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81" name="Line 4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11" y="3464"/>
                          <a:ext cx="1649" cy="4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82" name="Line 4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28" y="3518"/>
                          <a:ext cx="1885" cy="3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83" name="Line 4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52" y="3586"/>
                          <a:ext cx="2168" cy="24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84" name="Line 4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77" y="3670"/>
                          <a:ext cx="2528" cy="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85" name="Line 4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21" y="3545"/>
                          <a:ext cx="2730" cy="17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86" name="Line 4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82" y="3297"/>
                          <a:ext cx="2635" cy="40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87" name="Line 4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82" y="2845"/>
                          <a:ext cx="2370" cy="78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88" name="Line 4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60" y="1992"/>
                          <a:ext cx="1530" cy="14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89" name="Line 4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14" y="1727"/>
                          <a:ext cx="1219" cy="162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490" name="Freeform 50"/>
                        <p:cNvSpPr>
                          <a:spLocks/>
                        </p:cNvSpPr>
                        <p:nvPr userDrawn="1"/>
                      </p:nvSpPr>
                      <p:spPr bwMode="hidden">
                        <a:xfrm>
                          <a:off x="0" y="2548"/>
                          <a:ext cx="1542" cy="176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909" y="1264"/>
                            </a:cxn>
                            <a:cxn ang="0">
                              <a:pos x="1058" y="1402"/>
                            </a:cxn>
                            <a:cxn ang="0">
                              <a:pos x="1214" y="1528"/>
                            </a:cxn>
                            <a:cxn ang="0">
                              <a:pos x="1369" y="1654"/>
                            </a:cxn>
                            <a:cxn ang="0">
                              <a:pos x="1531" y="1768"/>
                            </a:cxn>
                            <a:cxn ang="0">
                              <a:pos x="1537" y="1768"/>
                            </a:cxn>
                            <a:cxn ang="0">
                              <a:pos x="1375" y="1654"/>
                            </a:cxn>
                            <a:cxn ang="0">
                              <a:pos x="1220" y="1534"/>
                            </a:cxn>
                            <a:cxn ang="0">
                              <a:pos x="1064" y="1402"/>
                            </a:cxn>
                            <a:cxn ang="0">
                              <a:pos x="915" y="1258"/>
                            </a:cxn>
                            <a:cxn ang="0">
                              <a:pos x="765" y="1115"/>
                            </a:cxn>
                            <a:cxn ang="0">
                              <a:pos x="628" y="959"/>
                            </a:cxn>
                            <a:cxn ang="0">
                              <a:pos x="496" y="803"/>
                            </a:cxn>
                            <a:cxn ang="0">
                              <a:pos x="377" y="647"/>
                            </a:cxn>
                            <a:cxn ang="0">
                              <a:pos x="269" y="485"/>
                            </a:cxn>
                            <a:cxn ang="0">
                              <a:pos x="167" y="323"/>
                            </a:cxn>
                            <a:cxn ang="0">
                              <a:pos x="78" y="161"/>
                            </a:cxn>
                            <a:cxn ang="0">
                              <a:pos x="0" y="0"/>
                            </a:cxn>
                            <a:cxn ang="0">
                              <a:pos x="0" y="12"/>
                            </a:cxn>
                            <a:cxn ang="0">
                              <a:pos x="78" y="173"/>
                            </a:cxn>
                            <a:cxn ang="0">
                              <a:pos x="167" y="335"/>
                            </a:cxn>
                            <a:cxn ang="0">
                              <a:pos x="269" y="491"/>
                            </a:cxn>
                            <a:cxn ang="0">
                              <a:pos x="377" y="653"/>
                            </a:cxn>
                            <a:cxn ang="0">
                              <a:pos x="496" y="809"/>
                            </a:cxn>
                            <a:cxn ang="0">
                              <a:pos x="628" y="965"/>
                            </a:cxn>
                            <a:cxn ang="0">
                              <a:pos x="765" y="1121"/>
                            </a:cxn>
                            <a:cxn ang="0">
                              <a:pos x="909" y="1264"/>
                            </a:cxn>
                            <a:cxn ang="0">
                              <a:pos x="909" y="1264"/>
                            </a:cxn>
                          </a:cxnLst>
                          <a:rect l="0" t="0" r="r" b="b"/>
                          <a:pathLst>
                            <a:path w="1537" h="1768">
                              <a:moveTo>
                                <a:pt x="909" y="1264"/>
                              </a:moveTo>
                              <a:lnTo>
                                <a:pt x="1058" y="1402"/>
                              </a:lnTo>
                              <a:lnTo>
                                <a:pt x="1214" y="1528"/>
                              </a:lnTo>
                              <a:lnTo>
                                <a:pt x="1369" y="1654"/>
                              </a:lnTo>
                              <a:lnTo>
                                <a:pt x="1531" y="1768"/>
                              </a:lnTo>
                              <a:lnTo>
                                <a:pt x="1537" y="1768"/>
                              </a:lnTo>
                              <a:lnTo>
                                <a:pt x="1375" y="1654"/>
                              </a:lnTo>
                              <a:lnTo>
                                <a:pt x="1220" y="1534"/>
                              </a:lnTo>
                              <a:lnTo>
                                <a:pt x="1064" y="1402"/>
                              </a:lnTo>
                              <a:lnTo>
                                <a:pt x="915" y="1258"/>
                              </a:lnTo>
                              <a:lnTo>
                                <a:pt x="765" y="1115"/>
                              </a:lnTo>
                              <a:lnTo>
                                <a:pt x="628" y="959"/>
                              </a:lnTo>
                              <a:lnTo>
                                <a:pt x="496" y="803"/>
                              </a:lnTo>
                              <a:lnTo>
                                <a:pt x="377" y="647"/>
                              </a:lnTo>
                              <a:lnTo>
                                <a:pt x="269" y="485"/>
                              </a:lnTo>
                              <a:lnTo>
                                <a:pt x="167" y="323"/>
                              </a:lnTo>
                              <a:lnTo>
                                <a:pt x="78" y="161"/>
                              </a:lnTo>
                              <a:lnTo>
                                <a:pt x="0" y="0"/>
                              </a:lnTo>
                              <a:lnTo>
                                <a:pt x="0" y="12"/>
                              </a:lnTo>
                              <a:lnTo>
                                <a:pt x="78" y="173"/>
                              </a:lnTo>
                              <a:lnTo>
                                <a:pt x="167" y="335"/>
                              </a:lnTo>
                              <a:lnTo>
                                <a:pt x="269" y="491"/>
                              </a:lnTo>
                              <a:lnTo>
                                <a:pt x="377" y="653"/>
                              </a:lnTo>
                              <a:lnTo>
                                <a:pt x="496" y="809"/>
                              </a:lnTo>
                              <a:lnTo>
                                <a:pt x="628" y="965"/>
                              </a:lnTo>
                              <a:lnTo>
                                <a:pt x="765" y="1121"/>
                              </a:lnTo>
                              <a:lnTo>
                                <a:pt x="909" y="1264"/>
                              </a:lnTo>
                              <a:lnTo>
                                <a:pt x="909" y="126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grpSp>
                      <p:nvGrpSpPr>
                        <p:cNvPr id="1106" name="Group 5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>
                          <a:off x="0" y="1812"/>
                          <a:ext cx="3672" cy="2049"/>
                          <a:chOff x="5" y="1816"/>
                          <a:chExt cx="3672" cy="2049"/>
                        </a:xfrm>
                      </p:grpSpPr>
                      <p:sp>
                        <p:nvSpPr>
                          <p:cNvPr id="61492" name="Oval 5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544" y="2871"/>
                            <a:ext cx="161" cy="280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1493" name="Oval 5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90" y="2750"/>
                            <a:ext cx="281" cy="50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1494" name="Oval 54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15" y="2563"/>
                            <a:ext cx="471" cy="81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1495" name="Oval 55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357" y="2400"/>
                            <a:ext cx="623" cy="112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1496" name="Oval 56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94" y="2200"/>
                            <a:ext cx="786" cy="1467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1497" name="Oval 57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38" y="2040"/>
                            <a:ext cx="972" cy="177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1498" name="Oval 58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156" y="1867"/>
                            <a:ext cx="1167" cy="2094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1499" name="Oval 59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085" y="1698"/>
                            <a:ext cx="1346" cy="2398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1500" name="Oval 60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99" y="1538"/>
                            <a:ext cx="1563" cy="269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1501" name="Oval 61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33" y="1359"/>
                            <a:ext cx="1711" cy="301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1502" name="Oval 6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65139">
                            <a:off x="877" y="1187"/>
                            <a:ext cx="1880" cy="3345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  <p:sp>
                        <p:nvSpPr>
                          <p:cNvPr id="61503" name="Oval 6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780025">
                            <a:off x="817" y="1004"/>
                            <a:ext cx="2049" cy="3672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pPr>
                              <a:defRPr/>
                            </a:pPr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61504" name="Line 6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flipV="1">
                          <a:off x="1656" y="1164"/>
                          <a:ext cx="831" cy="17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05" name="Line 6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615780" flipV="1">
                          <a:off x="1811" y="1299"/>
                          <a:ext cx="819" cy="172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06" name="Line 6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139441" flipV="1">
                          <a:off x="1963" y="1148"/>
                          <a:ext cx="383" cy="18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07" name="Line 6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061104" flipV="1">
                          <a:off x="1921" y="1332"/>
                          <a:ext cx="744" cy="176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08" name="Line 6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2202167" flipV="1">
                          <a:off x="2217" y="1314"/>
                          <a:ext cx="311" cy="191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09" name="Line 6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39" y="1549"/>
                          <a:ext cx="895" cy="172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10" name="Line 7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24" y="1649"/>
                          <a:ext cx="1049" cy="166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11" name="Line 7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85" y="1876"/>
                          <a:ext cx="1357" cy="151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12" name="Line 7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36" y="2115"/>
                          <a:ext cx="1686" cy="13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13" name="Line 7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97" y="2287"/>
                          <a:ext cx="1880" cy="122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14" name="Line 7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55" y="2458"/>
                          <a:ext cx="2060" cy="10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15" name="Line 7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23" y="2640"/>
                          <a:ext cx="2224" cy="9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16" name="Line 7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37" y="3059"/>
                          <a:ext cx="2520" cy="61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17" name="Line 7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4" y="3150"/>
                          <a:ext cx="472" cy="1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18" name="Line 7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121" y="2961"/>
                          <a:ext cx="220" cy="101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19" name="Line 7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041" y="2935"/>
                          <a:ext cx="304" cy="99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20" name="Line 8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957" y="2910"/>
                          <a:ext cx="394" cy="9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21" name="Line 8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80" y="2885"/>
                          <a:ext cx="478" cy="9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22" name="Line 8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01" y="2863"/>
                          <a:ext cx="561" cy="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23" name="Line 8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717" y="2836"/>
                          <a:ext cx="656" cy="8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24" name="Line 8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631" y="2810"/>
                          <a:ext cx="752" cy="84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25" name="Line 8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462" y="2758"/>
                          <a:ext cx="946" cy="75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26" name="Line 8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365" y="2729"/>
                          <a:ext cx="1058" cy="6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27" name="Line 8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265" y="2697"/>
                          <a:ext cx="1174" cy="63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28" name="Line 8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5" y="2632"/>
                          <a:ext cx="1431" cy="4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29" name="Line 8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1" y="2607"/>
                          <a:ext cx="1513" cy="3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30" name="Line 9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72" y="2570"/>
                          <a:ext cx="1648" cy="10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31" name="Line 9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37" y="1095"/>
                          <a:ext cx="2219" cy="136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32" name="Line 9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3" y="962"/>
                          <a:ext cx="2071" cy="15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33" name="Line 9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418" y="826"/>
                          <a:ext cx="1672" cy="17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34" name="Line 9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634" y="808"/>
                          <a:ext cx="1473" cy="1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35" name="Line 9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094" y="827"/>
                          <a:ext cx="1030" cy="19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36" name="Line 9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302" y="857"/>
                          <a:ext cx="829" cy="19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37" name="Line 9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496" y="901"/>
                          <a:ext cx="633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38" name="Line 9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679" y="952"/>
                          <a:ext cx="447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61539" name="Line 9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859" y="1013"/>
                          <a:ext cx="261" cy="196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1047" name="Group 100"/>
              <p:cNvGrpSpPr>
                <a:grpSpLocks/>
              </p:cNvGrpSpPr>
              <p:nvPr userDrawn="1"/>
            </p:nvGrpSpPr>
            <p:grpSpPr bwMode="auto">
              <a:xfrm>
                <a:off x="402" y="1454"/>
                <a:ext cx="2787" cy="2866"/>
                <a:chOff x="2" y="1454"/>
                <a:chExt cx="2787" cy="2866"/>
              </a:xfrm>
            </p:grpSpPr>
            <p:sp>
              <p:nvSpPr>
                <p:cNvPr id="61541" name="Line 101"/>
                <p:cNvSpPr>
                  <a:spLocks noChangeShapeType="1"/>
                </p:cNvSpPr>
                <p:nvPr userDrawn="1"/>
              </p:nvSpPr>
              <p:spPr bwMode="hidden">
                <a:xfrm rot="1678521" flipV="1">
                  <a:off x="2057" y="1454"/>
                  <a:ext cx="732" cy="1778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1542" name="Line 102"/>
                <p:cNvSpPr>
                  <a:spLocks noChangeShapeType="1"/>
                </p:cNvSpPr>
                <p:nvPr userDrawn="1"/>
              </p:nvSpPr>
              <p:spPr bwMode="hidden">
                <a:xfrm flipH="1" flipV="1">
                  <a:off x="870" y="3854"/>
                  <a:ext cx="223" cy="463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1050" name="Group 103"/>
                <p:cNvGrpSpPr>
                  <a:grpSpLocks/>
                </p:cNvGrpSpPr>
                <p:nvPr userDrawn="1"/>
              </p:nvGrpSpPr>
              <p:grpSpPr bwMode="auto">
                <a:xfrm>
                  <a:off x="2" y="2738"/>
                  <a:ext cx="1317" cy="1582"/>
                  <a:chOff x="2" y="2738"/>
                  <a:chExt cx="1317" cy="1582"/>
                </a:xfrm>
              </p:grpSpPr>
              <p:sp>
                <p:nvSpPr>
                  <p:cNvPr id="61544" name="Line 104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697" y="3855"/>
                    <a:ext cx="173" cy="18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61545" name="Freeform 105"/>
                  <p:cNvSpPr>
                    <a:spLocks/>
                  </p:cNvSpPr>
                  <p:nvPr userDrawn="1"/>
                </p:nvSpPr>
                <p:spPr bwMode="hidden">
                  <a:xfrm>
                    <a:off x="2" y="3218"/>
                    <a:ext cx="1006" cy="1102"/>
                  </a:xfrm>
                  <a:custGeom>
                    <a:avLst/>
                    <a:gdLst/>
                    <a:ahLst/>
                    <a:cxnLst>
                      <a:cxn ang="0">
                        <a:pos x="1006" y="1102"/>
                      </a:cxn>
                      <a:cxn ang="0">
                        <a:pos x="696" y="823"/>
                      </a:cxn>
                      <a:cxn ang="0">
                        <a:pos x="333" y="447"/>
                      </a:cxn>
                      <a:cxn ang="0">
                        <a:pos x="51" y="7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006" h="1102">
                        <a:moveTo>
                          <a:pt x="1006" y="1102"/>
                        </a:moveTo>
                        <a:lnTo>
                          <a:pt x="696" y="823"/>
                        </a:lnTo>
                        <a:lnTo>
                          <a:pt x="333" y="447"/>
                        </a:lnTo>
                        <a:lnTo>
                          <a:pt x="51" y="7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mpd="sng">
                    <a:solidFill>
                      <a:schemeClr val="accent2"/>
                    </a:solidFill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61546" name="Line 106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1242" y="4231"/>
                    <a:ext cx="77" cy="88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61547" name="Line 107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340" y="3668"/>
                    <a:ext cx="532" cy="185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61548" name="Line 108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37" y="3101"/>
                    <a:ext cx="101" cy="56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61549" name="Line 109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" y="3009"/>
                    <a:ext cx="235" cy="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61550" name="Line 110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54" y="3101"/>
                    <a:ext cx="182" cy="194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61551" name="Line 111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336" y="3476"/>
                    <a:ext cx="176" cy="1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61552" name="Line 112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3" y="2738"/>
                    <a:ext cx="14" cy="23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</p:grpSp>
        <p:grpSp>
          <p:nvGrpSpPr>
            <p:cNvPr id="1033" name="Group 113"/>
            <p:cNvGrpSpPr>
              <a:grpSpLocks/>
            </p:cNvGrpSpPr>
            <p:nvPr userDrawn="1"/>
          </p:nvGrpSpPr>
          <p:grpSpPr bwMode="auto">
            <a:xfrm>
              <a:off x="16" y="1326"/>
              <a:ext cx="3325" cy="2948"/>
              <a:chOff x="16" y="1326"/>
              <a:chExt cx="3325" cy="2948"/>
            </a:xfrm>
          </p:grpSpPr>
          <p:sp>
            <p:nvSpPr>
              <p:cNvPr id="61554" name="Freeform 114"/>
              <p:cNvSpPr>
                <a:spLocks/>
              </p:cNvSpPr>
              <p:nvPr/>
            </p:nvSpPr>
            <p:spPr bwMode="hidden">
              <a:xfrm>
                <a:off x="16" y="2656"/>
                <a:ext cx="1440" cy="1618"/>
              </a:xfrm>
              <a:custGeom>
                <a:avLst/>
                <a:gdLst/>
                <a:ahLst/>
                <a:cxnLst>
                  <a:cxn ang="0">
                    <a:pos x="873" y="1150"/>
                  </a:cxn>
                  <a:cxn ang="0">
                    <a:pos x="741" y="1019"/>
                  </a:cxn>
                  <a:cxn ang="0">
                    <a:pos x="610" y="875"/>
                  </a:cxn>
                  <a:cxn ang="0">
                    <a:pos x="490" y="737"/>
                  </a:cxn>
                  <a:cxn ang="0">
                    <a:pos x="377" y="593"/>
                  </a:cxn>
                  <a:cxn ang="0">
                    <a:pos x="275" y="443"/>
                  </a:cxn>
                  <a:cxn ang="0">
                    <a:pos x="173" y="299"/>
                  </a:cxn>
                  <a:cxn ang="0">
                    <a:pos x="84" y="149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84" y="155"/>
                  </a:cxn>
                  <a:cxn ang="0">
                    <a:pos x="173" y="305"/>
                  </a:cxn>
                  <a:cxn ang="0">
                    <a:pos x="269" y="449"/>
                  </a:cxn>
                  <a:cxn ang="0">
                    <a:pos x="377" y="593"/>
                  </a:cxn>
                  <a:cxn ang="0">
                    <a:pos x="490" y="737"/>
                  </a:cxn>
                  <a:cxn ang="0">
                    <a:pos x="610" y="881"/>
                  </a:cxn>
                  <a:cxn ang="0">
                    <a:pos x="735" y="1019"/>
                  </a:cxn>
                  <a:cxn ang="0">
                    <a:pos x="873" y="1150"/>
                  </a:cxn>
                  <a:cxn ang="0">
                    <a:pos x="1010" y="1276"/>
                  </a:cxn>
                  <a:cxn ang="0">
                    <a:pos x="1148" y="1396"/>
                  </a:cxn>
                  <a:cxn ang="0">
                    <a:pos x="1286" y="1510"/>
                  </a:cxn>
                  <a:cxn ang="0">
                    <a:pos x="1429" y="1618"/>
                  </a:cxn>
                  <a:cxn ang="0">
                    <a:pos x="1435" y="1618"/>
                  </a:cxn>
                  <a:cxn ang="0">
                    <a:pos x="1292" y="1510"/>
                  </a:cxn>
                  <a:cxn ang="0">
                    <a:pos x="1154" y="1396"/>
                  </a:cxn>
                  <a:cxn ang="0">
                    <a:pos x="1010" y="1276"/>
                  </a:cxn>
                  <a:cxn ang="0">
                    <a:pos x="873" y="1150"/>
                  </a:cxn>
                  <a:cxn ang="0">
                    <a:pos x="873" y="1150"/>
                  </a:cxn>
                </a:cxnLst>
                <a:rect l="0" t="0" r="r" b="b"/>
                <a:pathLst>
                  <a:path w="1435" h="1618">
                    <a:moveTo>
                      <a:pt x="873" y="1150"/>
                    </a:moveTo>
                    <a:lnTo>
                      <a:pt x="741" y="1019"/>
                    </a:lnTo>
                    <a:lnTo>
                      <a:pt x="610" y="875"/>
                    </a:lnTo>
                    <a:lnTo>
                      <a:pt x="490" y="737"/>
                    </a:lnTo>
                    <a:lnTo>
                      <a:pt x="377" y="593"/>
                    </a:lnTo>
                    <a:lnTo>
                      <a:pt x="275" y="443"/>
                    </a:lnTo>
                    <a:lnTo>
                      <a:pt x="173" y="299"/>
                    </a:lnTo>
                    <a:lnTo>
                      <a:pt x="84" y="149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84" y="155"/>
                    </a:lnTo>
                    <a:lnTo>
                      <a:pt x="173" y="305"/>
                    </a:lnTo>
                    <a:lnTo>
                      <a:pt x="269" y="449"/>
                    </a:lnTo>
                    <a:lnTo>
                      <a:pt x="377" y="593"/>
                    </a:lnTo>
                    <a:lnTo>
                      <a:pt x="490" y="737"/>
                    </a:lnTo>
                    <a:lnTo>
                      <a:pt x="610" y="881"/>
                    </a:lnTo>
                    <a:lnTo>
                      <a:pt x="735" y="1019"/>
                    </a:lnTo>
                    <a:lnTo>
                      <a:pt x="873" y="1150"/>
                    </a:lnTo>
                    <a:lnTo>
                      <a:pt x="1010" y="1276"/>
                    </a:lnTo>
                    <a:lnTo>
                      <a:pt x="1148" y="1396"/>
                    </a:lnTo>
                    <a:lnTo>
                      <a:pt x="1286" y="1510"/>
                    </a:lnTo>
                    <a:lnTo>
                      <a:pt x="1429" y="1618"/>
                    </a:lnTo>
                    <a:lnTo>
                      <a:pt x="1435" y="1618"/>
                    </a:lnTo>
                    <a:lnTo>
                      <a:pt x="1292" y="1510"/>
                    </a:lnTo>
                    <a:lnTo>
                      <a:pt x="1154" y="1396"/>
                    </a:lnTo>
                    <a:lnTo>
                      <a:pt x="1010" y="1276"/>
                    </a:lnTo>
                    <a:lnTo>
                      <a:pt x="873" y="1150"/>
                    </a:lnTo>
                    <a:lnTo>
                      <a:pt x="873" y="115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555" name="Freeform 115"/>
              <p:cNvSpPr>
                <a:spLocks/>
              </p:cNvSpPr>
              <p:nvPr/>
            </p:nvSpPr>
            <p:spPr bwMode="hidden">
              <a:xfrm>
                <a:off x="16" y="2260"/>
                <a:ext cx="1673" cy="2014"/>
              </a:xfrm>
              <a:custGeom>
                <a:avLst/>
                <a:gdLst/>
                <a:ahLst/>
                <a:cxnLst>
                  <a:cxn ang="0">
                    <a:pos x="957" y="1463"/>
                  </a:cxn>
                  <a:cxn ang="0">
                    <a:pos x="789" y="1289"/>
                  </a:cxn>
                  <a:cxn ang="0">
                    <a:pos x="634" y="1115"/>
                  </a:cxn>
                  <a:cxn ang="0">
                    <a:pos x="490" y="929"/>
                  </a:cxn>
                  <a:cxn ang="0">
                    <a:pos x="365" y="743"/>
                  </a:cxn>
                  <a:cxn ang="0">
                    <a:pos x="251" y="557"/>
                  </a:cxn>
                  <a:cxn ang="0">
                    <a:pos x="149" y="372"/>
                  </a:cxn>
                  <a:cxn ang="0">
                    <a:pos x="66" y="186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6" y="198"/>
                  </a:cxn>
                  <a:cxn ang="0">
                    <a:pos x="149" y="384"/>
                  </a:cxn>
                  <a:cxn ang="0">
                    <a:pos x="251" y="569"/>
                  </a:cxn>
                  <a:cxn ang="0">
                    <a:pos x="365" y="755"/>
                  </a:cxn>
                  <a:cxn ang="0">
                    <a:pos x="490" y="935"/>
                  </a:cxn>
                  <a:cxn ang="0">
                    <a:pos x="634" y="1115"/>
                  </a:cxn>
                  <a:cxn ang="0">
                    <a:pos x="789" y="1295"/>
                  </a:cxn>
                  <a:cxn ang="0">
                    <a:pos x="957" y="1463"/>
                  </a:cxn>
                  <a:cxn ang="0">
                    <a:pos x="1130" y="1618"/>
                  </a:cxn>
                  <a:cxn ang="0">
                    <a:pos x="1303" y="1762"/>
                  </a:cxn>
                  <a:cxn ang="0">
                    <a:pos x="1483" y="1894"/>
                  </a:cxn>
                  <a:cxn ang="0">
                    <a:pos x="1662" y="2014"/>
                  </a:cxn>
                  <a:cxn ang="0">
                    <a:pos x="1668" y="2014"/>
                  </a:cxn>
                  <a:cxn ang="0">
                    <a:pos x="1483" y="1894"/>
                  </a:cxn>
                  <a:cxn ang="0">
                    <a:pos x="1303" y="1762"/>
                  </a:cxn>
                  <a:cxn ang="0">
                    <a:pos x="1130" y="1618"/>
                  </a:cxn>
                  <a:cxn ang="0">
                    <a:pos x="957" y="1463"/>
                  </a:cxn>
                  <a:cxn ang="0">
                    <a:pos x="957" y="1463"/>
                  </a:cxn>
                </a:cxnLst>
                <a:rect l="0" t="0" r="r" b="b"/>
                <a:pathLst>
                  <a:path w="1668" h="2014">
                    <a:moveTo>
                      <a:pt x="957" y="1463"/>
                    </a:moveTo>
                    <a:lnTo>
                      <a:pt x="789" y="1289"/>
                    </a:lnTo>
                    <a:lnTo>
                      <a:pt x="634" y="1115"/>
                    </a:lnTo>
                    <a:lnTo>
                      <a:pt x="490" y="929"/>
                    </a:lnTo>
                    <a:lnTo>
                      <a:pt x="365" y="743"/>
                    </a:lnTo>
                    <a:lnTo>
                      <a:pt x="251" y="557"/>
                    </a:lnTo>
                    <a:lnTo>
                      <a:pt x="149" y="372"/>
                    </a:lnTo>
                    <a:lnTo>
                      <a:pt x="66" y="186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6" y="198"/>
                    </a:lnTo>
                    <a:lnTo>
                      <a:pt x="149" y="384"/>
                    </a:lnTo>
                    <a:lnTo>
                      <a:pt x="251" y="569"/>
                    </a:lnTo>
                    <a:lnTo>
                      <a:pt x="365" y="755"/>
                    </a:lnTo>
                    <a:lnTo>
                      <a:pt x="490" y="935"/>
                    </a:lnTo>
                    <a:lnTo>
                      <a:pt x="634" y="1115"/>
                    </a:lnTo>
                    <a:lnTo>
                      <a:pt x="789" y="1295"/>
                    </a:lnTo>
                    <a:lnTo>
                      <a:pt x="957" y="1463"/>
                    </a:lnTo>
                    <a:lnTo>
                      <a:pt x="1130" y="1618"/>
                    </a:lnTo>
                    <a:lnTo>
                      <a:pt x="1303" y="1762"/>
                    </a:lnTo>
                    <a:lnTo>
                      <a:pt x="1483" y="1894"/>
                    </a:lnTo>
                    <a:lnTo>
                      <a:pt x="1662" y="2014"/>
                    </a:lnTo>
                    <a:lnTo>
                      <a:pt x="1668" y="2014"/>
                    </a:lnTo>
                    <a:lnTo>
                      <a:pt x="1483" y="1894"/>
                    </a:lnTo>
                    <a:lnTo>
                      <a:pt x="1303" y="1762"/>
                    </a:lnTo>
                    <a:lnTo>
                      <a:pt x="1130" y="1618"/>
                    </a:lnTo>
                    <a:lnTo>
                      <a:pt x="957" y="1463"/>
                    </a:lnTo>
                    <a:lnTo>
                      <a:pt x="957" y="14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556" name="Rectangle 116"/>
              <p:cNvSpPr>
                <a:spLocks noChangeArrowheads="1"/>
              </p:cNvSpPr>
              <p:nvPr/>
            </p:nvSpPr>
            <p:spPr bwMode="hidden">
              <a:xfrm rot="-2488720">
                <a:off x="1988" y="1919"/>
                <a:ext cx="1353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557" name="Rectangle 117"/>
              <p:cNvSpPr>
                <a:spLocks noChangeArrowheads="1"/>
              </p:cNvSpPr>
              <p:nvPr/>
            </p:nvSpPr>
            <p:spPr bwMode="hidden">
              <a:xfrm rot="-5087790">
                <a:off x="1964" y="2613"/>
                <a:ext cx="2217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558" name="Rectangle 118"/>
              <p:cNvSpPr>
                <a:spLocks noChangeArrowheads="1"/>
              </p:cNvSpPr>
              <p:nvPr/>
            </p:nvSpPr>
            <p:spPr bwMode="hidden">
              <a:xfrm rot="-3417299">
                <a:off x="1018" y="2695"/>
                <a:ext cx="2678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1559" name="Rectangle 119"/>
              <p:cNvSpPr>
                <a:spLocks noChangeArrowheads="1"/>
              </p:cNvSpPr>
              <p:nvPr/>
            </p:nvSpPr>
            <p:spPr bwMode="hidden">
              <a:xfrm rot="-835848">
                <a:off x="688" y="1748"/>
                <a:ext cx="2390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1040" name="Group 120"/>
              <p:cNvGrpSpPr>
                <a:grpSpLocks noChangeAspect="1"/>
              </p:cNvGrpSpPr>
              <p:nvPr/>
            </p:nvGrpSpPr>
            <p:grpSpPr bwMode="auto">
              <a:xfrm>
                <a:off x="3046" y="1326"/>
                <a:ext cx="259" cy="299"/>
                <a:chOff x="3042" y="1265"/>
                <a:chExt cx="367" cy="424"/>
              </a:xfrm>
            </p:grpSpPr>
            <p:sp>
              <p:nvSpPr>
                <p:cNvPr id="61561" name="Oval 121"/>
                <p:cNvSpPr>
                  <a:spLocks noChangeAspect="1" noChangeArrowheads="1"/>
                </p:cNvSpPr>
                <p:nvPr userDrawn="1"/>
              </p:nvSpPr>
              <p:spPr bwMode="hidden">
                <a:xfrm rot="2828979">
                  <a:off x="2982" y="1467"/>
                  <a:ext cx="282" cy="16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1562" name="Freeform 122"/>
                <p:cNvSpPr>
                  <a:spLocks noChangeAspect="1"/>
                </p:cNvSpPr>
                <p:nvPr userDrawn="1"/>
              </p:nvSpPr>
              <p:spPr bwMode="hidden">
                <a:xfrm>
                  <a:off x="3070" y="1374"/>
                  <a:ext cx="227" cy="221"/>
                </a:xfrm>
                <a:custGeom>
                  <a:avLst/>
                  <a:gdLst/>
                  <a:ahLst/>
                  <a:cxnLst>
                    <a:cxn ang="0">
                      <a:pos x="227" y="134"/>
                    </a:cxn>
                    <a:cxn ang="0">
                      <a:pos x="203" y="144"/>
                    </a:cxn>
                    <a:cxn ang="0">
                      <a:pos x="179" y="138"/>
                    </a:cxn>
                    <a:cxn ang="0">
                      <a:pos x="149" y="126"/>
                    </a:cxn>
                    <a:cxn ang="0">
                      <a:pos x="126" y="102"/>
                    </a:cxn>
                    <a:cxn ang="0">
                      <a:pos x="102" y="72"/>
                    </a:cxn>
                    <a:cxn ang="0">
                      <a:pos x="84" y="48"/>
                    </a:cxn>
                    <a:cxn ang="0">
                      <a:pos x="78" y="24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78" y="0"/>
                    </a:cxn>
                    <a:cxn ang="0">
                      <a:pos x="18" y="60"/>
                    </a:cxn>
                    <a:cxn ang="0">
                      <a:pos x="0" y="90"/>
                    </a:cxn>
                    <a:cxn ang="0">
                      <a:pos x="0" y="120"/>
                    </a:cxn>
                    <a:cxn ang="0">
                      <a:pos x="12" y="156"/>
                    </a:cxn>
                    <a:cxn ang="0">
                      <a:pos x="36" y="192"/>
                    </a:cxn>
                    <a:cxn ang="0">
                      <a:pos x="66" y="216"/>
                    </a:cxn>
                    <a:cxn ang="0">
                      <a:pos x="96" y="222"/>
                    </a:cxn>
                    <a:cxn ang="0">
                      <a:pos x="126" y="222"/>
                    </a:cxn>
                    <a:cxn ang="0">
                      <a:pos x="155" y="210"/>
                    </a:cxn>
                    <a:cxn ang="0">
                      <a:pos x="227" y="138"/>
                    </a:cxn>
                    <a:cxn ang="0">
                      <a:pos x="227" y="134"/>
                    </a:cxn>
                  </a:cxnLst>
                  <a:rect l="0" t="0" r="r" b="b"/>
                  <a:pathLst>
                    <a:path w="227" h="222">
                      <a:moveTo>
                        <a:pt x="227" y="134"/>
                      </a:moveTo>
                      <a:lnTo>
                        <a:pt x="203" y="144"/>
                      </a:lnTo>
                      <a:lnTo>
                        <a:pt x="179" y="138"/>
                      </a:lnTo>
                      <a:lnTo>
                        <a:pt x="149" y="126"/>
                      </a:lnTo>
                      <a:lnTo>
                        <a:pt x="126" y="102"/>
                      </a:lnTo>
                      <a:lnTo>
                        <a:pt x="102" y="72"/>
                      </a:lnTo>
                      <a:lnTo>
                        <a:pt x="84" y="48"/>
                      </a:lnTo>
                      <a:lnTo>
                        <a:pt x="78" y="24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78" y="0"/>
                      </a:lnTo>
                      <a:lnTo>
                        <a:pt x="18" y="60"/>
                      </a:lnTo>
                      <a:lnTo>
                        <a:pt x="0" y="90"/>
                      </a:lnTo>
                      <a:lnTo>
                        <a:pt x="0" y="120"/>
                      </a:lnTo>
                      <a:lnTo>
                        <a:pt x="12" y="156"/>
                      </a:lnTo>
                      <a:lnTo>
                        <a:pt x="36" y="192"/>
                      </a:lnTo>
                      <a:lnTo>
                        <a:pt x="66" y="216"/>
                      </a:lnTo>
                      <a:lnTo>
                        <a:pt x="96" y="222"/>
                      </a:lnTo>
                      <a:lnTo>
                        <a:pt x="126" y="222"/>
                      </a:lnTo>
                      <a:lnTo>
                        <a:pt x="155" y="210"/>
                      </a:lnTo>
                      <a:lnTo>
                        <a:pt x="227" y="138"/>
                      </a:lnTo>
                      <a:lnTo>
                        <a:pt x="227" y="13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1563" name="Freeform 123"/>
                <p:cNvSpPr>
                  <a:spLocks noChangeAspect="1"/>
                </p:cNvSpPr>
                <p:nvPr userDrawn="1"/>
              </p:nvSpPr>
              <p:spPr bwMode="hidden">
                <a:xfrm>
                  <a:off x="3144" y="1366"/>
                  <a:ext cx="163" cy="155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1564" name="Freeform 124"/>
                <p:cNvSpPr>
                  <a:spLocks noChangeAspect="1"/>
                </p:cNvSpPr>
                <p:nvPr userDrawn="1"/>
              </p:nvSpPr>
              <p:spPr bwMode="hidden">
                <a:xfrm>
                  <a:off x="3202" y="1272"/>
                  <a:ext cx="203" cy="199"/>
                </a:xfrm>
                <a:custGeom>
                  <a:avLst/>
                  <a:gdLst/>
                  <a:ahLst/>
                  <a:cxnLst>
                    <a:cxn ang="0">
                      <a:pos x="179" y="18"/>
                    </a:cxn>
                    <a:cxn ang="0">
                      <a:pos x="197" y="48"/>
                    </a:cxn>
                    <a:cxn ang="0">
                      <a:pos x="203" y="60"/>
                    </a:cxn>
                    <a:cxn ang="0">
                      <a:pos x="197" y="66"/>
                    </a:cxn>
                    <a:cxn ang="0">
                      <a:pos x="65" y="192"/>
                    </a:cxn>
                    <a:cxn ang="0">
                      <a:pos x="59" y="198"/>
                    </a:cxn>
                    <a:cxn ang="0">
                      <a:pos x="47" y="192"/>
                    </a:cxn>
                    <a:cxn ang="0">
                      <a:pos x="17" y="174"/>
                    </a:cxn>
                    <a:cxn ang="0">
                      <a:pos x="0" y="150"/>
                    </a:cxn>
                    <a:cxn ang="0">
                      <a:pos x="0" y="126"/>
                    </a:cxn>
                    <a:cxn ang="0">
                      <a:pos x="131" y="0"/>
                    </a:cxn>
                    <a:cxn ang="0">
                      <a:pos x="155" y="0"/>
                    </a:cxn>
                    <a:cxn ang="0">
                      <a:pos x="179" y="18"/>
                    </a:cxn>
                    <a:cxn ang="0">
                      <a:pos x="179" y="18"/>
                    </a:cxn>
                  </a:cxnLst>
                  <a:rect l="0" t="0" r="r" b="b"/>
                  <a:pathLst>
                    <a:path w="203" h="198">
                      <a:moveTo>
                        <a:pt x="179" y="18"/>
                      </a:moveTo>
                      <a:lnTo>
                        <a:pt x="197" y="48"/>
                      </a:lnTo>
                      <a:lnTo>
                        <a:pt x="203" y="60"/>
                      </a:lnTo>
                      <a:lnTo>
                        <a:pt x="197" y="66"/>
                      </a:lnTo>
                      <a:lnTo>
                        <a:pt x="65" y="192"/>
                      </a:lnTo>
                      <a:lnTo>
                        <a:pt x="59" y="198"/>
                      </a:lnTo>
                      <a:lnTo>
                        <a:pt x="47" y="192"/>
                      </a:lnTo>
                      <a:lnTo>
                        <a:pt x="17" y="174"/>
                      </a:lnTo>
                      <a:lnTo>
                        <a:pt x="0" y="150"/>
                      </a:lnTo>
                      <a:lnTo>
                        <a:pt x="0" y="126"/>
                      </a:lnTo>
                      <a:lnTo>
                        <a:pt x="131" y="0"/>
                      </a:lnTo>
                      <a:lnTo>
                        <a:pt x="155" y="0"/>
                      </a:lnTo>
                      <a:lnTo>
                        <a:pt x="179" y="18"/>
                      </a:lnTo>
                      <a:lnTo>
                        <a:pt x="179" y="1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61565" name="Freeform 125"/>
                <p:cNvSpPr>
                  <a:spLocks noChangeAspect="1"/>
                </p:cNvSpPr>
                <p:nvPr userDrawn="1"/>
              </p:nvSpPr>
              <p:spPr bwMode="hidden">
                <a:xfrm>
                  <a:off x="3330" y="1265"/>
                  <a:ext cx="79" cy="74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</p:grpSp>
      <p:sp>
        <p:nvSpPr>
          <p:cNvPr id="61566" name="Rectangle 1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67" name="Rectangle 1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68" name="Rectangle 1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FF4D550-1124-4CEB-B868-83AF323CA6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1569" name="Rectangle 1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570" name="Rectangle 13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19200"/>
            <a:ext cx="9144000" cy="39624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smtClean="0">
                <a:solidFill>
                  <a:srgbClr val="FFFF99"/>
                </a:solidFill>
                <a:latin typeface="Comic Sans MS" pitchFamily="66" charset="0"/>
              </a:rPr>
              <a:t>Useful</a:t>
            </a:r>
            <a:br>
              <a:rPr lang="en-US" sz="6000" smtClean="0">
                <a:solidFill>
                  <a:srgbClr val="FFFF99"/>
                </a:solidFill>
                <a:latin typeface="Comic Sans MS" pitchFamily="66" charset="0"/>
              </a:rPr>
            </a:br>
            <a:r>
              <a:rPr lang="en-US" sz="6000" smtClean="0">
                <a:solidFill>
                  <a:srgbClr val="FFFF99"/>
                </a:solidFill>
                <a:latin typeface="Comic Sans MS" pitchFamily="66" charset="0"/>
              </a:rPr>
              <a:t> Word</a:t>
            </a:r>
            <a:br>
              <a:rPr lang="en-US" sz="6000" smtClean="0">
                <a:solidFill>
                  <a:srgbClr val="FFFF99"/>
                </a:solidFill>
                <a:latin typeface="Comic Sans MS" pitchFamily="66" charset="0"/>
              </a:rPr>
            </a:br>
            <a:r>
              <a:rPr lang="en-US" sz="6000" smtClean="0">
                <a:solidFill>
                  <a:srgbClr val="FFFF99"/>
                </a:solidFill>
                <a:latin typeface="Comic Sans MS" pitchFamily="66" charset="0"/>
              </a:rPr>
              <a:t>Tips</a:t>
            </a:r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685800" y="5638800"/>
            <a:ext cx="8077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1600" b="1" i="1">
                <a:solidFill>
                  <a:srgbClr val="CCFF66"/>
                </a:solidFill>
                <a:latin typeface="Times New Roman" pitchFamily="18" charset="0"/>
              </a:rPr>
              <a:t>Copyright (c) </a:t>
            </a:r>
            <a:r>
              <a:rPr lang="en-US" sz="1600" b="1" i="1" smtClean="0">
                <a:solidFill>
                  <a:srgbClr val="CCFF66"/>
                </a:solidFill>
                <a:latin typeface="Times New Roman" pitchFamily="18" charset="0"/>
              </a:rPr>
              <a:t>2016 </a:t>
            </a:r>
            <a:r>
              <a:rPr lang="en-US" sz="1600" b="1" i="1">
                <a:solidFill>
                  <a:srgbClr val="CCFF66"/>
                </a:solidFill>
                <a:latin typeface="Times New Roman" pitchFamily="18" charset="0"/>
              </a:rPr>
              <a:t>by The McGraw-Hill Companies.  </a:t>
            </a:r>
            <a:r>
              <a:rPr lang="en-US" sz="1600" b="1" i="1" dirty="0">
                <a:solidFill>
                  <a:srgbClr val="CCFF66"/>
                </a:solidFill>
                <a:latin typeface="Times New Roman" pitchFamily="18" charset="0"/>
              </a:rPr>
              <a:t>This material is intended solely for educational use by licensed users of </a:t>
            </a:r>
            <a:r>
              <a:rPr lang="en-US" sz="1600" b="1" i="1" dirty="0" err="1">
                <a:solidFill>
                  <a:srgbClr val="99CCFF"/>
                </a:solidFill>
                <a:latin typeface="Times New Roman" pitchFamily="18" charset="0"/>
              </a:rPr>
              <a:t>Learning</a:t>
            </a:r>
            <a:r>
              <a:rPr lang="en-US" sz="1600" b="1" i="1" dirty="0" err="1">
                <a:solidFill>
                  <a:srgbClr val="FF6699"/>
                </a:solidFill>
                <a:latin typeface="Times New Roman" pitchFamily="18" charset="0"/>
              </a:rPr>
              <a:t>Stats</a:t>
            </a:r>
            <a:r>
              <a:rPr lang="en-US" sz="1600" b="1" i="1" dirty="0">
                <a:solidFill>
                  <a:srgbClr val="CCFF66"/>
                </a:solidFill>
                <a:latin typeface="Times New Roman" pitchFamily="18" charset="0"/>
              </a:rPr>
              <a:t>.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Formatting Pictures</a:t>
            </a: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2209800" y="914400"/>
            <a:ext cx="4724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 dirty="0">
                <a:solidFill>
                  <a:srgbClr val="FFFF99"/>
                </a:solidFill>
                <a:latin typeface="Arial" charset="0"/>
              </a:rPr>
              <a:t>Note: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 Although this looks like a table, it is a picture, created by copying cells from Excel and pasting them as </a:t>
            </a:r>
            <a:r>
              <a:rPr lang="en-US" sz="1200" dirty="0">
                <a:solidFill>
                  <a:srgbClr val="CCFF66"/>
                </a:solidFill>
                <a:latin typeface="Arial" charset="0"/>
              </a:rPr>
              <a:t>Picture (Windows Metafile)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 so it will look exactly as in Excel. The data values cannot be edited since they are now a picture.</a:t>
            </a:r>
          </a:p>
        </p:txBody>
      </p:sp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05000"/>
            <a:ext cx="5543550" cy="405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7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47" y="1828800"/>
            <a:ext cx="1593056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6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888" y="1981200"/>
            <a:ext cx="5943600" cy="422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Using Paint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905000" y="885825"/>
            <a:ext cx="54864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 dirty="0">
                <a:solidFill>
                  <a:srgbClr val="FFFF99"/>
                </a:solidFill>
                <a:latin typeface="Arial" charset="0"/>
              </a:rPr>
              <a:t>You captured a window, but you only want a piece of it? Click on  </a:t>
            </a:r>
            <a:r>
              <a:rPr lang="en-US" sz="1400" dirty="0">
                <a:solidFill>
                  <a:srgbClr val="CCFF66"/>
                </a:solidFill>
                <a:latin typeface="Arial" charset="0"/>
              </a:rPr>
              <a:t>All Programs &gt; Accessories &gt; Paint</a:t>
            </a:r>
            <a:r>
              <a:rPr lang="en-US" sz="1400" dirty="0">
                <a:solidFill>
                  <a:srgbClr val="FFFF99"/>
                </a:solidFill>
                <a:latin typeface="Arial" charset="0"/>
              </a:rPr>
              <a:t>, paste the captured screen or object into </a:t>
            </a:r>
            <a:r>
              <a:rPr lang="en-US" sz="1400" dirty="0">
                <a:solidFill>
                  <a:srgbClr val="CCFF66"/>
                </a:solidFill>
                <a:latin typeface="Arial" charset="0"/>
              </a:rPr>
              <a:t>Paint</a:t>
            </a:r>
            <a:r>
              <a:rPr lang="en-US" sz="1400" dirty="0">
                <a:solidFill>
                  <a:srgbClr val="FFFF99"/>
                </a:solidFill>
                <a:latin typeface="Arial" charset="0"/>
              </a:rPr>
              <a:t>, select an area, and copy it.  Then use </a:t>
            </a:r>
            <a:r>
              <a:rPr lang="en-US" sz="1400" dirty="0">
                <a:solidFill>
                  <a:srgbClr val="CCFF66"/>
                </a:solidFill>
                <a:latin typeface="Arial" charset="0"/>
              </a:rPr>
              <a:t>Paste Special</a:t>
            </a:r>
            <a:r>
              <a:rPr lang="en-US" sz="1400" dirty="0">
                <a:solidFill>
                  <a:srgbClr val="FFFF99"/>
                </a:solidFill>
                <a:latin typeface="Arial" charset="0"/>
              </a:rPr>
              <a:t> to paste the graphic in your Word document as a picture.</a:t>
            </a:r>
          </a:p>
        </p:txBody>
      </p:sp>
      <p:sp>
        <p:nvSpPr>
          <p:cNvPr id="13318" name="Line 8"/>
          <p:cNvSpPr>
            <a:spLocks noChangeShapeType="1"/>
          </p:cNvSpPr>
          <p:nvPr/>
        </p:nvSpPr>
        <p:spPr bwMode="auto">
          <a:xfrm flipH="1">
            <a:off x="533400" y="1488222"/>
            <a:ext cx="152400" cy="34057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0" name="Text Box 12"/>
          <p:cNvSpPr txBox="1">
            <a:spLocks noChangeArrowheads="1"/>
          </p:cNvSpPr>
          <p:nvPr/>
        </p:nvSpPr>
        <p:spPr bwMode="auto">
          <a:xfrm>
            <a:off x="257175" y="657225"/>
            <a:ext cx="1447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dirty="0">
                <a:solidFill>
                  <a:srgbClr val="CCFF66"/>
                </a:solidFill>
                <a:latin typeface="Arial" charset="0"/>
              </a:rPr>
              <a:t>Paint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 is on the </a:t>
            </a:r>
            <a:r>
              <a:rPr lang="en-US" sz="1200" dirty="0">
                <a:solidFill>
                  <a:srgbClr val="CCFF66"/>
                </a:solidFill>
                <a:latin typeface="Arial" charset="0"/>
              </a:rPr>
              <a:t>All Programs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en-US" sz="1200" dirty="0" smtClean="0">
                <a:solidFill>
                  <a:srgbClr val="FFFF99"/>
                </a:solidFill>
                <a:latin typeface="Arial" charset="0"/>
              </a:rPr>
              <a:t>menu under </a:t>
            </a:r>
            <a:r>
              <a:rPr lang="en-US" sz="1200" dirty="0">
                <a:solidFill>
                  <a:srgbClr val="CCFF66"/>
                </a:solidFill>
                <a:latin typeface="Arial" charset="0"/>
              </a:rPr>
              <a:t>Accessories</a:t>
            </a:r>
            <a:r>
              <a:rPr lang="en-US" sz="1200" dirty="0" smtClean="0">
                <a:solidFill>
                  <a:srgbClr val="FFFF99"/>
                </a:solidFill>
                <a:latin typeface="Arial" charset="0"/>
              </a:rPr>
              <a:t>.</a:t>
            </a:r>
            <a:endParaRPr lang="en-US" sz="1200" dirty="0">
              <a:solidFill>
                <a:srgbClr val="FFFF99"/>
              </a:solidFill>
              <a:latin typeface="Arial" charset="0"/>
            </a:endParaRPr>
          </a:p>
        </p:txBody>
      </p:sp>
      <p:sp>
        <p:nvSpPr>
          <p:cNvPr id="13322" name="Text Box 6"/>
          <p:cNvSpPr txBox="1">
            <a:spLocks noChangeArrowheads="1"/>
          </p:cNvSpPr>
          <p:nvPr/>
        </p:nvSpPr>
        <p:spPr bwMode="auto">
          <a:xfrm>
            <a:off x="7467600" y="914400"/>
            <a:ext cx="1676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FFFF99"/>
                </a:solidFill>
                <a:latin typeface="Arial" charset="0"/>
              </a:rPr>
              <a:t>Select an area and copy it using </a:t>
            </a:r>
            <a:r>
              <a:rPr lang="en-US" sz="1200">
                <a:solidFill>
                  <a:srgbClr val="CCFF66"/>
                </a:solidFill>
                <a:latin typeface="Arial" charset="0"/>
              </a:rPr>
              <a:t>Ctrl-C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and then paste it into your Word document.</a:t>
            </a:r>
          </a:p>
        </p:txBody>
      </p:sp>
      <p:pic>
        <p:nvPicPr>
          <p:cNvPr id="13323" name="Picture 15" descr="Business 205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05400"/>
            <a:ext cx="190023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AutoShape 16"/>
          <p:cNvSpPr>
            <a:spLocks noChangeArrowheads="1"/>
          </p:cNvSpPr>
          <p:nvPr/>
        </p:nvSpPr>
        <p:spPr bwMode="auto">
          <a:xfrm>
            <a:off x="213122" y="4438650"/>
            <a:ext cx="1826419" cy="361950"/>
          </a:xfrm>
          <a:prstGeom prst="wedgeRoundRectCallout">
            <a:avLst>
              <a:gd name="adj1" fmla="val -9605"/>
              <a:gd name="adj2" fmla="val 155903"/>
              <a:gd name="adj3" fmla="val 16667"/>
            </a:avLst>
          </a:prstGeom>
          <a:solidFill>
            <a:schemeClr val="tx1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000" dirty="0">
                <a:solidFill>
                  <a:srgbClr val="000000"/>
                </a:solidFill>
                <a:latin typeface="Arial" charset="0"/>
              </a:rPr>
              <a:t>Paint makes graphics easy</a:t>
            </a:r>
            <a:r>
              <a:rPr lang="en-US" sz="1200" dirty="0">
                <a:solidFill>
                  <a:srgbClr val="000000"/>
                </a:solidFill>
                <a:latin typeface="Arial" charset="0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3733800" y="4095750"/>
            <a:ext cx="2209800" cy="1344612"/>
          </a:xfrm>
          <a:prstGeom prst="rect">
            <a:avLst/>
          </a:prstGeom>
          <a:solidFill>
            <a:schemeClr val="accent1">
              <a:alpha val="25000"/>
            </a:schemeClr>
          </a:solidFill>
          <a:ln w="9525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</a:endParaRPr>
          </a:p>
        </p:txBody>
      </p:sp>
      <p:sp>
        <p:nvSpPr>
          <p:cNvPr id="18" name="Line 8"/>
          <p:cNvSpPr>
            <a:spLocks noChangeShapeType="1"/>
          </p:cNvSpPr>
          <p:nvPr/>
        </p:nvSpPr>
        <p:spPr bwMode="auto">
          <a:xfrm flipH="1">
            <a:off x="5867400" y="1981200"/>
            <a:ext cx="2286000" cy="2743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281363"/>
            <a:ext cx="7293769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Using Paint</a:t>
            </a: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2971800" y="990600"/>
            <a:ext cx="37338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 dirty="0">
                <a:solidFill>
                  <a:srgbClr val="FFFF99"/>
                </a:solidFill>
                <a:latin typeface="Arial" charset="0"/>
              </a:rPr>
              <a:t>Zoom, erase, change colors, add text, etc. You can run several copies of Paint at once. </a:t>
            </a:r>
          </a:p>
        </p:txBody>
      </p:sp>
      <p:sp>
        <p:nvSpPr>
          <p:cNvPr id="14341" name="Text Box 8"/>
          <p:cNvSpPr txBox="1">
            <a:spLocks noChangeArrowheads="1"/>
          </p:cNvSpPr>
          <p:nvPr/>
        </p:nvSpPr>
        <p:spPr bwMode="auto">
          <a:xfrm>
            <a:off x="3810000" y="1751806"/>
            <a:ext cx="266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dirty="0">
                <a:solidFill>
                  <a:srgbClr val="FFFF99"/>
                </a:solidFill>
                <a:latin typeface="Arial" charset="0"/>
              </a:rPr>
              <a:t>Use the </a:t>
            </a:r>
            <a:r>
              <a:rPr lang="en-US" sz="1200" dirty="0">
                <a:solidFill>
                  <a:srgbClr val="CCFF66"/>
                </a:solidFill>
                <a:latin typeface="Arial" charset="0"/>
              </a:rPr>
              <a:t>Paint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 tool bar icons to select, draw lines, erase, add text, or even edit pixels.</a:t>
            </a:r>
          </a:p>
        </p:txBody>
      </p:sp>
      <p:sp>
        <p:nvSpPr>
          <p:cNvPr id="14342" name="Line 9"/>
          <p:cNvSpPr>
            <a:spLocks noChangeShapeType="1"/>
          </p:cNvSpPr>
          <p:nvPr/>
        </p:nvSpPr>
        <p:spPr bwMode="auto">
          <a:xfrm>
            <a:off x="1219200" y="2254249"/>
            <a:ext cx="495300" cy="12604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6"/>
          <p:cNvSpPr>
            <a:spLocks noChangeShapeType="1"/>
          </p:cNvSpPr>
          <p:nvPr/>
        </p:nvSpPr>
        <p:spPr bwMode="auto">
          <a:xfrm flipH="1">
            <a:off x="2881312" y="2398137"/>
            <a:ext cx="1309688" cy="12594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4" name="Text Box 17"/>
          <p:cNvSpPr txBox="1">
            <a:spLocks noChangeArrowheads="1"/>
          </p:cNvSpPr>
          <p:nvPr/>
        </p:nvSpPr>
        <p:spPr bwMode="auto">
          <a:xfrm>
            <a:off x="723900" y="1431925"/>
            <a:ext cx="1447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 dirty="0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 i="1" dirty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For more precise editing, you can zoom in for a closer look.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Tables</a:t>
            </a:r>
          </a:p>
        </p:txBody>
      </p:sp>
      <p:sp>
        <p:nvSpPr>
          <p:cNvPr id="15363" name="Text Box 12"/>
          <p:cNvSpPr txBox="1">
            <a:spLocks noChangeArrowheads="1"/>
          </p:cNvSpPr>
          <p:nvPr/>
        </p:nvSpPr>
        <p:spPr bwMode="auto">
          <a:xfrm>
            <a:off x="2209800" y="838200"/>
            <a:ext cx="44196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99"/>
                </a:solidFill>
                <a:latin typeface="Arial" charset="0"/>
              </a:rPr>
              <a:t>Tables help you organize stuff, including pictures, equations, and text. Use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Insert &gt; Table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.  Learn </a:t>
            </a:r>
            <a:r>
              <a:rPr lang="en-US" sz="1400" i="1">
                <a:solidFill>
                  <a:srgbClr val="FFFF99"/>
                </a:solidFill>
                <a:latin typeface="Arial" charset="0"/>
              </a:rPr>
              <a:t>everything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about tables (yes, they are that useful).</a:t>
            </a:r>
          </a:p>
        </p:txBody>
      </p:sp>
      <p:pic>
        <p:nvPicPr>
          <p:cNvPr id="15364" name="Picture 13" descr="WordTips Screen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86000"/>
            <a:ext cx="5859463" cy="411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 Box 14"/>
          <p:cNvSpPr txBox="1">
            <a:spLocks noChangeArrowheads="1"/>
          </p:cNvSpPr>
          <p:nvPr/>
        </p:nvSpPr>
        <p:spPr bwMode="auto">
          <a:xfrm>
            <a:off x="7162800" y="1676400"/>
            <a:ext cx="1752600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Option 1: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To make a blank table, click on the </a:t>
            </a:r>
            <a:r>
              <a:rPr lang="en-US" sz="1200">
                <a:solidFill>
                  <a:srgbClr val="CCFF66"/>
                </a:solidFill>
                <a:latin typeface="Arial" charset="0"/>
              </a:rPr>
              <a:t>Insert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tab and select </a:t>
            </a:r>
            <a:r>
              <a:rPr lang="en-US" sz="1200">
                <a:solidFill>
                  <a:srgbClr val="CCFF66"/>
                </a:solidFill>
                <a:latin typeface="Arial" charset="0"/>
              </a:rPr>
              <a:t>Table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. Choose the table size you think you want (you can modify it later).</a:t>
            </a:r>
          </a:p>
        </p:txBody>
      </p:sp>
      <p:sp>
        <p:nvSpPr>
          <p:cNvPr id="15366" name="Text Box 15"/>
          <p:cNvSpPr txBox="1">
            <a:spLocks noChangeArrowheads="1"/>
          </p:cNvSpPr>
          <p:nvPr/>
        </p:nvSpPr>
        <p:spPr bwMode="auto">
          <a:xfrm>
            <a:off x="7162800" y="3200400"/>
            <a:ext cx="18288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Option 2: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Paste a block of cells from Excel. The table may not look quite the same but you can edit it.</a:t>
            </a:r>
          </a:p>
        </p:txBody>
      </p:sp>
      <p:sp>
        <p:nvSpPr>
          <p:cNvPr id="15367" name="Line 8"/>
          <p:cNvSpPr>
            <a:spLocks noChangeShapeType="1"/>
          </p:cNvSpPr>
          <p:nvPr/>
        </p:nvSpPr>
        <p:spPr bwMode="auto">
          <a:xfrm flipH="1">
            <a:off x="1828800" y="2362200"/>
            <a:ext cx="53340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8" name="Text Box 16"/>
          <p:cNvSpPr txBox="1">
            <a:spLocks noChangeArrowheads="1"/>
          </p:cNvSpPr>
          <p:nvPr/>
        </p:nvSpPr>
        <p:spPr bwMode="auto">
          <a:xfrm>
            <a:off x="7239000" y="4343400"/>
            <a:ext cx="16764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Option 3: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Highlight text items separated by the tab character and choose </a:t>
            </a:r>
            <a:r>
              <a:rPr lang="en-US" sz="1200">
                <a:solidFill>
                  <a:srgbClr val="CCFF66"/>
                </a:solidFill>
                <a:latin typeface="Arial" charset="0"/>
              </a:rPr>
              <a:t>Convert Text to Table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. This works best when the  words or phrases are separated by tabs and are lined up nicely.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Tables</a:t>
            </a:r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2209800" y="914400"/>
            <a:ext cx="50292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99"/>
                </a:solidFill>
                <a:latin typeface="Arial" charset="0"/>
              </a:rPr>
              <a:t>After creating the table (e.g., by copying and pasting cells from Excel) you can change the fonts, colors, and borders. Click anywhere in the table and the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Tables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tab will appear. For quick results, use the templates provided.</a:t>
            </a:r>
          </a:p>
        </p:txBody>
      </p:sp>
      <p:pic>
        <p:nvPicPr>
          <p:cNvPr id="16388" name="Picture 7" descr="WordTips Screen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90800"/>
            <a:ext cx="2916238" cy="366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9" descr="WordTips Screen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590800"/>
            <a:ext cx="5219700" cy="365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 Box 10"/>
          <p:cNvSpPr txBox="1">
            <a:spLocks noChangeArrowheads="1"/>
          </p:cNvSpPr>
          <p:nvPr/>
        </p:nvSpPr>
        <p:spPr bwMode="auto">
          <a:xfrm>
            <a:off x="7467600" y="914400"/>
            <a:ext cx="16764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The </a:t>
            </a:r>
            <a:r>
              <a:rPr lang="en-US" sz="1200">
                <a:solidFill>
                  <a:srgbClr val="CCFF66"/>
                </a:solidFill>
                <a:latin typeface="Arial" charset="0"/>
              </a:rPr>
              <a:t>Table Tools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tab will not appear until you click on a table. Click on the </a:t>
            </a:r>
            <a:r>
              <a:rPr lang="en-US" sz="1200">
                <a:solidFill>
                  <a:srgbClr val="CCFF66"/>
                </a:solidFill>
                <a:latin typeface="Arial" charset="0"/>
              </a:rPr>
              <a:t>Design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tab to see the templates.</a:t>
            </a:r>
          </a:p>
        </p:txBody>
      </p:sp>
      <p:sp>
        <p:nvSpPr>
          <p:cNvPr id="16391" name="Text Box 11"/>
          <p:cNvSpPr txBox="1">
            <a:spLocks noChangeArrowheads="1"/>
          </p:cNvSpPr>
          <p:nvPr/>
        </p:nvSpPr>
        <p:spPr bwMode="auto">
          <a:xfrm>
            <a:off x="228600" y="838200"/>
            <a:ext cx="16764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FFFF99"/>
                </a:solidFill>
                <a:latin typeface="Arial" charset="0"/>
              </a:rPr>
              <a:t>Hint: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Click on a table and then click the </a:t>
            </a:r>
            <a:r>
              <a:rPr lang="en-US" sz="1200">
                <a:solidFill>
                  <a:srgbClr val="CCFF66"/>
                </a:solidFill>
                <a:latin typeface="Arial" charset="0"/>
              </a:rPr>
              <a:t>Table Tools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tab. Scroll down the list of table styles until you find one that you like.</a:t>
            </a:r>
          </a:p>
        </p:txBody>
      </p:sp>
      <p:sp>
        <p:nvSpPr>
          <p:cNvPr id="16392" name="Line 4"/>
          <p:cNvSpPr>
            <a:spLocks noChangeShapeType="1"/>
          </p:cNvSpPr>
          <p:nvPr/>
        </p:nvSpPr>
        <p:spPr bwMode="auto">
          <a:xfrm>
            <a:off x="7696200" y="2133600"/>
            <a:ext cx="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3" name="Line 12"/>
          <p:cNvSpPr>
            <a:spLocks noChangeShapeType="1"/>
          </p:cNvSpPr>
          <p:nvPr/>
        </p:nvSpPr>
        <p:spPr bwMode="auto">
          <a:xfrm>
            <a:off x="1143000" y="2362200"/>
            <a:ext cx="228600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4" name="Line 13"/>
          <p:cNvSpPr>
            <a:spLocks noChangeShapeType="1"/>
          </p:cNvSpPr>
          <p:nvPr/>
        </p:nvSpPr>
        <p:spPr bwMode="auto">
          <a:xfrm>
            <a:off x="1828800" y="1981200"/>
            <a:ext cx="4800600" cy="1143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5" name="Text Box 14"/>
          <p:cNvSpPr txBox="1">
            <a:spLocks noChangeArrowheads="1"/>
          </p:cNvSpPr>
          <p:nvPr/>
        </p:nvSpPr>
        <p:spPr bwMode="auto">
          <a:xfrm>
            <a:off x="1828800" y="6400800"/>
            <a:ext cx="6096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FFFF99"/>
                </a:solidFill>
                <a:latin typeface="Arial" charset="0"/>
              </a:rPr>
              <a:t>We copied the plain table and pasted it twice. Then we applied different styles.</a:t>
            </a:r>
          </a:p>
        </p:txBody>
      </p:sp>
      <p:sp>
        <p:nvSpPr>
          <p:cNvPr id="16396" name="Line 15"/>
          <p:cNvSpPr>
            <a:spLocks noChangeShapeType="1"/>
          </p:cNvSpPr>
          <p:nvPr/>
        </p:nvSpPr>
        <p:spPr bwMode="auto">
          <a:xfrm flipV="1">
            <a:off x="3276600" y="4267200"/>
            <a:ext cx="1524000" cy="2133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7" name="Line 16"/>
          <p:cNvSpPr>
            <a:spLocks noChangeShapeType="1"/>
          </p:cNvSpPr>
          <p:nvPr/>
        </p:nvSpPr>
        <p:spPr bwMode="auto">
          <a:xfrm flipH="1" flipV="1">
            <a:off x="5410200" y="4876800"/>
            <a:ext cx="609600" cy="1524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8" name="Line 17"/>
          <p:cNvSpPr>
            <a:spLocks noChangeShapeType="1"/>
          </p:cNvSpPr>
          <p:nvPr/>
        </p:nvSpPr>
        <p:spPr bwMode="auto">
          <a:xfrm flipV="1">
            <a:off x="6248400" y="5562600"/>
            <a:ext cx="457200" cy="838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9" name="Line 18"/>
          <p:cNvSpPr>
            <a:spLocks noChangeShapeType="1"/>
          </p:cNvSpPr>
          <p:nvPr/>
        </p:nvSpPr>
        <p:spPr bwMode="auto">
          <a:xfrm flipH="1">
            <a:off x="7848600" y="2133600"/>
            <a:ext cx="152400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9" descr="WordTips Screen 14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81200"/>
            <a:ext cx="5849938" cy="411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Tables</a:t>
            </a: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2057400" y="914400"/>
            <a:ext cx="54864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99"/>
                </a:solidFill>
                <a:latin typeface="Arial" charset="0"/>
              </a:rPr>
              <a:t>After creating the table, you can insert rows or columns by clicking on the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Layout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tab. You can also merge cells, adjust cell margins, or change the text orientation in a cell or in a block of cells. </a:t>
            </a: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152400" y="3048000"/>
            <a:ext cx="14478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 When you insert columns or split cells, check the column alignment and text within the cells for unexpected effects.</a:t>
            </a:r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7696200" y="3352800"/>
            <a:ext cx="14478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The </a:t>
            </a:r>
            <a:r>
              <a:rPr lang="en-US" sz="1200">
                <a:solidFill>
                  <a:srgbClr val="CCFF66"/>
                </a:solidFill>
                <a:latin typeface="Arial" charset="0"/>
              </a:rPr>
              <a:t>Layout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tab is </a:t>
            </a:r>
            <a:r>
              <a:rPr lang="en-US" sz="1200" i="1">
                <a:solidFill>
                  <a:srgbClr val="CCFF66"/>
                </a:solidFill>
                <a:latin typeface="Arial" charset="0"/>
              </a:rPr>
              <a:t>not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automatically active when you click on a table.</a:t>
            </a:r>
          </a:p>
        </p:txBody>
      </p:sp>
      <p:sp>
        <p:nvSpPr>
          <p:cNvPr id="17415" name="Line 10"/>
          <p:cNvSpPr>
            <a:spLocks noChangeShapeType="1"/>
          </p:cNvSpPr>
          <p:nvPr/>
        </p:nvSpPr>
        <p:spPr bwMode="auto">
          <a:xfrm flipH="1" flipV="1">
            <a:off x="7086600" y="2362200"/>
            <a:ext cx="685800" cy="838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6" name="Text Box 11"/>
          <p:cNvSpPr txBox="1">
            <a:spLocks noChangeArrowheads="1"/>
          </p:cNvSpPr>
          <p:nvPr/>
        </p:nvSpPr>
        <p:spPr bwMode="auto">
          <a:xfrm>
            <a:off x="2743200" y="6248400"/>
            <a:ext cx="381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 i="1">
                <a:solidFill>
                  <a:srgbClr val="FFFF99"/>
                </a:solidFill>
                <a:latin typeface="Arial" charset="0"/>
              </a:rPr>
              <a:t> 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You have to click on the </a:t>
            </a:r>
            <a:r>
              <a:rPr lang="en-US" sz="1200">
                <a:solidFill>
                  <a:srgbClr val="CCFF66"/>
                </a:solidFill>
                <a:latin typeface="Arial" charset="0"/>
              </a:rPr>
              <a:t>Design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tab if you want to apply a different table style (see previous slide).</a:t>
            </a:r>
          </a:p>
        </p:txBody>
      </p:sp>
      <p:sp>
        <p:nvSpPr>
          <p:cNvPr id="17417" name="Line 18"/>
          <p:cNvSpPr>
            <a:spLocks noChangeShapeType="1"/>
          </p:cNvSpPr>
          <p:nvPr/>
        </p:nvSpPr>
        <p:spPr bwMode="auto">
          <a:xfrm flipV="1">
            <a:off x="1676400" y="2819400"/>
            <a:ext cx="1676400" cy="838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8" name="Line 20"/>
          <p:cNvSpPr>
            <a:spLocks noChangeShapeType="1"/>
          </p:cNvSpPr>
          <p:nvPr/>
        </p:nvSpPr>
        <p:spPr bwMode="auto">
          <a:xfrm flipV="1">
            <a:off x="1676400" y="2667000"/>
            <a:ext cx="2438400" cy="1066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Tables</a:t>
            </a:r>
          </a:p>
        </p:txBody>
      </p:sp>
      <p:pic>
        <p:nvPicPr>
          <p:cNvPr id="1843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209800"/>
            <a:ext cx="544830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 Box 8"/>
          <p:cNvSpPr txBox="1">
            <a:spLocks noChangeArrowheads="1"/>
          </p:cNvSpPr>
          <p:nvPr/>
        </p:nvSpPr>
        <p:spPr bwMode="auto">
          <a:xfrm>
            <a:off x="2133600" y="914400"/>
            <a:ext cx="46482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99"/>
                </a:solidFill>
                <a:latin typeface="Arial" charset="0"/>
              </a:rPr>
              <a:t>Here is a table that contains both text and pictures. How could you organize all this stuff without a table? Just copy and paste things into the table cells.</a:t>
            </a:r>
          </a:p>
        </p:txBody>
      </p:sp>
      <p:sp>
        <p:nvSpPr>
          <p:cNvPr id="18437" name="Text Box 9"/>
          <p:cNvSpPr txBox="1">
            <a:spLocks noChangeArrowheads="1"/>
          </p:cNvSpPr>
          <p:nvPr/>
        </p:nvSpPr>
        <p:spPr bwMode="auto">
          <a:xfrm>
            <a:off x="7315200" y="2590800"/>
            <a:ext cx="1676400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Prepare graphs in Excel and then copy and use </a:t>
            </a:r>
            <a:r>
              <a:rPr lang="en-US" sz="1200">
                <a:solidFill>
                  <a:srgbClr val="CCFF66"/>
                </a:solidFill>
                <a:latin typeface="Arial" charset="0"/>
              </a:rPr>
              <a:t>Paste Special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to paste it as picture into a table cell. You may need to resize the graph.</a:t>
            </a:r>
          </a:p>
        </p:txBody>
      </p:sp>
      <p:sp>
        <p:nvSpPr>
          <p:cNvPr id="18438" name="Text Box 10"/>
          <p:cNvSpPr txBox="1">
            <a:spLocks noChangeArrowheads="1"/>
          </p:cNvSpPr>
          <p:nvPr/>
        </p:nvSpPr>
        <p:spPr bwMode="auto">
          <a:xfrm>
            <a:off x="7315200" y="4343400"/>
            <a:ext cx="1600200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Right-click on a cell (or group of cells) and use the menu to align the contents, change the border, add shading, etc.</a:t>
            </a:r>
          </a:p>
        </p:txBody>
      </p:sp>
      <p:sp>
        <p:nvSpPr>
          <p:cNvPr id="18439" name="Line 11"/>
          <p:cNvSpPr>
            <a:spLocks noChangeShapeType="1"/>
          </p:cNvSpPr>
          <p:nvPr/>
        </p:nvSpPr>
        <p:spPr bwMode="auto">
          <a:xfrm flipH="1">
            <a:off x="4953000" y="3200400"/>
            <a:ext cx="2362200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0" name="Line 12"/>
          <p:cNvSpPr>
            <a:spLocks noChangeShapeType="1"/>
          </p:cNvSpPr>
          <p:nvPr/>
        </p:nvSpPr>
        <p:spPr bwMode="auto">
          <a:xfrm flipH="1" flipV="1">
            <a:off x="6400800" y="4267200"/>
            <a:ext cx="9144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Greek, Sub-, Super-</a:t>
            </a:r>
          </a:p>
        </p:txBody>
      </p:sp>
      <p:sp>
        <p:nvSpPr>
          <p:cNvPr id="19459" name="Text Box 398"/>
          <p:cNvSpPr txBox="1">
            <a:spLocks noChangeArrowheads="1"/>
          </p:cNvSpPr>
          <p:nvPr/>
        </p:nvSpPr>
        <p:spPr bwMode="auto">
          <a:xfrm>
            <a:off x="228600" y="990600"/>
            <a:ext cx="22860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The subscript and superscript icons only appear if you click the Home tab.</a:t>
            </a:r>
          </a:p>
        </p:txBody>
      </p:sp>
      <p:sp>
        <p:nvSpPr>
          <p:cNvPr id="19460" name="Text Box 399"/>
          <p:cNvSpPr txBox="1">
            <a:spLocks noChangeArrowheads="1"/>
          </p:cNvSpPr>
          <p:nvPr/>
        </p:nvSpPr>
        <p:spPr bwMode="auto">
          <a:xfrm>
            <a:off x="152400" y="4267200"/>
            <a:ext cx="16002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Variable names (e.g., </a:t>
            </a:r>
            <a:r>
              <a:rPr lang="en-US" sz="1200" i="1">
                <a:solidFill>
                  <a:srgbClr val="FFFF99"/>
                </a:solidFill>
                <a:latin typeface="Arial" charset="0"/>
              </a:rPr>
              <a:t>X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, </a:t>
            </a:r>
            <a:r>
              <a:rPr lang="en-US" sz="1200" i="1">
                <a:solidFill>
                  <a:srgbClr val="FFFF99"/>
                </a:solidFill>
                <a:latin typeface="Arial" charset="0"/>
              </a:rPr>
              <a:t>Y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) are usually italicized.</a:t>
            </a:r>
          </a:p>
        </p:txBody>
      </p:sp>
      <p:pic>
        <p:nvPicPr>
          <p:cNvPr id="19461" name="Picture 401" descr="WordTips Screen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981200"/>
            <a:ext cx="6581775" cy="457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Line 403"/>
          <p:cNvSpPr>
            <a:spLocks noChangeShapeType="1"/>
          </p:cNvSpPr>
          <p:nvPr/>
        </p:nvSpPr>
        <p:spPr bwMode="auto">
          <a:xfrm flipV="1">
            <a:off x="1676400" y="3657600"/>
            <a:ext cx="2209800" cy="838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3" name="Line 404"/>
          <p:cNvSpPr>
            <a:spLocks noChangeShapeType="1"/>
          </p:cNvSpPr>
          <p:nvPr/>
        </p:nvSpPr>
        <p:spPr bwMode="auto">
          <a:xfrm>
            <a:off x="1143000" y="1676400"/>
            <a:ext cx="11430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4" name="Text Box 405"/>
          <p:cNvSpPr txBox="1">
            <a:spLocks noChangeArrowheads="1"/>
          </p:cNvSpPr>
          <p:nvPr/>
        </p:nvSpPr>
        <p:spPr bwMode="auto">
          <a:xfrm>
            <a:off x="6781800" y="914400"/>
            <a:ext cx="2209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To get a Greek letter, change the font of a Roman letter (e.g., a, b, c, d) to Symbol font (e.g., </a:t>
            </a:r>
            <a:r>
              <a:rPr lang="en-US" sz="1200">
                <a:solidFill>
                  <a:srgbClr val="FFFF99"/>
                </a:solidFill>
                <a:latin typeface="Symbol" pitchFamily="18" charset="2"/>
              </a:rPr>
              <a:t>a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, </a:t>
            </a:r>
            <a:r>
              <a:rPr lang="en-US" sz="1200">
                <a:solidFill>
                  <a:srgbClr val="FFFF99"/>
                </a:solidFill>
                <a:latin typeface="Symbol" pitchFamily="18" charset="2"/>
              </a:rPr>
              <a:t>b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, </a:t>
            </a:r>
            <a:r>
              <a:rPr lang="en-US" sz="1200">
                <a:solidFill>
                  <a:srgbClr val="FFFF99"/>
                </a:solidFill>
                <a:latin typeface="Symbol" pitchFamily="18" charset="2"/>
              </a:rPr>
              <a:t>c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, </a:t>
            </a:r>
            <a:r>
              <a:rPr lang="en-US" sz="1200">
                <a:solidFill>
                  <a:srgbClr val="FFFF99"/>
                </a:solidFill>
                <a:latin typeface="Symbol" pitchFamily="18" charset="2"/>
              </a:rPr>
              <a:t>d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).</a:t>
            </a:r>
          </a:p>
        </p:txBody>
      </p:sp>
      <p:sp>
        <p:nvSpPr>
          <p:cNvPr id="19465" name="Line 407"/>
          <p:cNvSpPr>
            <a:spLocks noChangeShapeType="1"/>
          </p:cNvSpPr>
          <p:nvPr/>
        </p:nvSpPr>
        <p:spPr bwMode="auto">
          <a:xfrm>
            <a:off x="2286000" y="1600200"/>
            <a:ext cx="2362200" cy="1905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6" name="Line 408"/>
          <p:cNvSpPr>
            <a:spLocks noChangeShapeType="1"/>
          </p:cNvSpPr>
          <p:nvPr/>
        </p:nvSpPr>
        <p:spPr bwMode="auto">
          <a:xfrm>
            <a:off x="1981200" y="1600200"/>
            <a:ext cx="1371600" cy="1066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7" name="Text Box 409"/>
          <p:cNvSpPr txBox="1">
            <a:spLocks noChangeArrowheads="1"/>
          </p:cNvSpPr>
          <p:nvPr/>
        </p:nvSpPr>
        <p:spPr bwMode="auto">
          <a:xfrm>
            <a:off x="3276600" y="838200"/>
            <a:ext cx="30480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99"/>
                </a:solidFill>
                <a:latin typeface="Arial" charset="0"/>
              </a:rPr>
              <a:t>In statistics, we use many Greek letters, subscripts, and superscripts. So you should learn how!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Greek, Sub-, Super-</a:t>
            </a:r>
          </a:p>
        </p:txBody>
      </p:sp>
      <p:graphicFrame>
        <p:nvGraphicFramePr>
          <p:cNvPr id="29756" name="Group 60"/>
          <p:cNvGraphicFramePr>
            <a:graphicFrameLocks noGrp="1"/>
          </p:cNvGraphicFramePr>
          <p:nvPr/>
        </p:nvGraphicFramePr>
        <p:xfrm>
          <a:off x="1143000" y="2743200"/>
          <a:ext cx="5867400" cy="3292476"/>
        </p:xfrm>
        <a:graphic>
          <a:graphicData uri="http://schemas.openxmlformats.org/drawingml/2006/table">
            <a:tbl>
              <a:tblPr/>
              <a:tblGrid>
                <a:gridCol w="1668463"/>
                <a:gridCol w="1828800"/>
                <a:gridCol w="2370137"/>
              </a:tblGrid>
              <a:tr h="2746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Unformatted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Desired Result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How To Do It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 b g d c m r s p q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cs typeface="Times New Roman" pitchFamily="18" charset="0"/>
                        </a:rPr>
                        <a:t>a b g d c m r s p q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ymbol" pitchFamily="18" charset="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Highlight the Roman characters and change font to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FF66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Symbol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to get Greek letters.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cs typeface="Times New Roman" pitchFamily="18" charset="0"/>
                        </a:rPr>
                        <a:t>S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ymbol" pitchFamily="18" charset="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  <a:cs typeface="Times New Roman" pitchFamily="18" charset="0"/>
                        </a:rPr>
                        <a:t>D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ymbol" pitchFamily="18" charset="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Many Greek letters are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used in statistics.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X1  X2  X3   X4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12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12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12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 </a:t>
                      </a: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12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Italicize variable names. Highlight each  subscript and click the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FF66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Font &gt; Subscript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icon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.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R2 = 0.557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</a:t>
                      </a:r>
                      <a:r>
                        <a:rPr kumimoji="0" lang="en-US" sz="12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= 0.557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Italicize </a:t>
                      </a: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 Highlight the 2 and click the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FF66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Font &gt; Superscript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icon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.</a:t>
                      </a: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Y = b0 + b1X + b2X2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Y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= </a:t>
                      </a: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</a:t>
                      </a:r>
                      <a:r>
                        <a:rPr kumimoji="0" lang="en-US" sz="12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+ </a:t>
                      </a: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</a:t>
                      </a:r>
                      <a:r>
                        <a:rPr kumimoji="0" lang="en-US" sz="12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+ </a:t>
                      </a: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</a:t>
                      </a:r>
                      <a:r>
                        <a:rPr kumimoji="0" lang="en-US" sz="12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12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You can create simple equations by combining these rules (if not, see next slide).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513" name="Text Box 34"/>
          <p:cNvSpPr txBox="1">
            <a:spLocks noChangeArrowheads="1"/>
          </p:cNvSpPr>
          <p:nvPr/>
        </p:nvSpPr>
        <p:spPr bwMode="auto">
          <a:xfrm>
            <a:off x="7239000" y="3581400"/>
            <a:ext cx="1524000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It is usually easier to type the characters first and then highlight the ones you want to change to symbol font, italics, etc.</a:t>
            </a:r>
          </a:p>
        </p:txBody>
      </p:sp>
      <p:pic>
        <p:nvPicPr>
          <p:cNvPr id="20514" name="Picture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828800"/>
            <a:ext cx="2505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5" name="Text Box 36"/>
          <p:cNvSpPr txBox="1">
            <a:spLocks noChangeArrowheads="1"/>
          </p:cNvSpPr>
          <p:nvPr/>
        </p:nvSpPr>
        <p:spPr bwMode="auto">
          <a:xfrm>
            <a:off x="2362200" y="838200"/>
            <a:ext cx="4419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99"/>
                </a:solidFill>
                <a:latin typeface="Arial" charset="0"/>
              </a:rPr>
              <a:t>The font toolbar (bold, italics, subscript, superscript, etc) will only be visible if you click the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Home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tab.</a:t>
            </a:r>
          </a:p>
        </p:txBody>
      </p:sp>
      <p:sp>
        <p:nvSpPr>
          <p:cNvPr id="20516" name="Line 37"/>
          <p:cNvSpPr>
            <a:spLocks noChangeShapeType="1"/>
          </p:cNvSpPr>
          <p:nvPr/>
        </p:nvSpPr>
        <p:spPr bwMode="auto">
          <a:xfrm flipV="1">
            <a:off x="3429000" y="2057400"/>
            <a:ext cx="762000" cy="2133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17" name="Line 38"/>
          <p:cNvSpPr>
            <a:spLocks noChangeShapeType="1"/>
          </p:cNvSpPr>
          <p:nvPr/>
        </p:nvSpPr>
        <p:spPr bwMode="auto">
          <a:xfrm flipV="1">
            <a:off x="3505200" y="2057400"/>
            <a:ext cx="990600" cy="2743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Symbols</a:t>
            </a:r>
          </a:p>
        </p:txBody>
      </p:sp>
      <p:sp>
        <p:nvSpPr>
          <p:cNvPr id="21507" name="Text Box 7"/>
          <p:cNvSpPr txBox="1">
            <a:spLocks noChangeArrowheads="1"/>
          </p:cNvSpPr>
          <p:nvPr/>
        </p:nvSpPr>
        <p:spPr bwMode="auto">
          <a:xfrm>
            <a:off x="2209800" y="1066800"/>
            <a:ext cx="48768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99"/>
                </a:solidFill>
                <a:latin typeface="Arial" charset="0"/>
              </a:rPr>
              <a:t>Do you need something else like </a:t>
            </a:r>
            <a:r>
              <a:rPr lang="en-US" sz="1400">
                <a:solidFill>
                  <a:srgbClr val="FFFF99"/>
                </a:solidFill>
                <a:latin typeface="Arial" charset="0"/>
                <a:cs typeface="Times New Roman" pitchFamily="18" charset="0"/>
              </a:rPr>
              <a:t>≤ or ≥ or ∞ or ÷ or ±?  No problem.  Just click the </a:t>
            </a:r>
            <a:r>
              <a:rPr lang="en-US" sz="1400">
                <a:solidFill>
                  <a:srgbClr val="CCFF66"/>
                </a:solidFill>
                <a:latin typeface="Arial" charset="0"/>
                <a:cs typeface="Times New Roman" pitchFamily="18" charset="0"/>
              </a:rPr>
              <a:t>Insert</a:t>
            </a:r>
            <a:r>
              <a:rPr lang="en-US" sz="1400">
                <a:solidFill>
                  <a:srgbClr val="FFFF99"/>
                </a:solidFill>
                <a:latin typeface="Arial" charset="0"/>
                <a:cs typeface="Times New Roman" pitchFamily="18" charset="0"/>
              </a:rPr>
              <a:t> tab and choose </a:t>
            </a:r>
            <a:r>
              <a:rPr lang="en-US" sz="1400">
                <a:solidFill>
                  <a:srgbClr val="CCFF66"/>
                </a:solidFill>
                <a:latin typeface="Arial" charset="0"/>
                <a:cs typeface="Times New Roman" pitchFamily="18" charset="0"/>
              </a:rPr>
              <a:t>Symbol</a:t>
            </a:r>
            <a:r>
              <a:rPr lang="en-US" sz="1400">
                <a:solidFill>
                  <a:srgbClr val="FFFF99"/>
                </a:solidFill>
                <a:latin typeface="Arial" charset="0"/>
                <a:cs typeface="Times New Roman" pitchFamily="18" charset="0"/>
              </a:rPr>
              <a:t>.</a:t>
            </a:r>
          </a:p>
        </p:txBody>
      </p:sp>
      <p:sp>
        <p:nvSpPr>
          <p:cNvPr id="21508" name="Text Box 9"/>
          <p:cNvSpPr txBox="1">
            <a:spLocks noChangeArrowheads="1"/>
          </p:cNvSpPr>
          <p:nvPr/>
        </p:nvSpPr>
        <p:spPr bwMode="auto">
          <a:xfrm>
            <a:off x="7696200" y="3733800"/>
            <a:ext cx="12954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Once you use a symbol it appears on the </a:t>
            </a:r>
            <a:r>
              <a:rPr lang="en-US" sz="1200">
                <a:solidFill>
                  <a:srgbClr val="CCFF66"/>
                </a:solidFill>
                <a:latin typeface="Arial" charset="0"/>
              </a:rPr>
              <a:t>Recently Used Symbols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list.</a:t>
            </a:r>
          </a:p>
        </p:txBody>
      </p:sp>
      <p:pic>
        <p:nvPicPr>
          <p:cNvPr id="21509" name="Picture 12" descr="WordTips Screen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81200"/>
            <a:ext cx="65452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Line 10"/>
          <p:cNvSpPr>
            <a:spLocks noChangeShapeType="1"/>
          </p:cNvSpPr>
          <p:nvPr/>
        </p:nvSpPr>
        <p:spPr bwMode="auto">
          <a:xfrm flipH="1">
            <a:off x="2590800" y="4267200"/>
            <a:ext cx="4876800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1" name="Line 13"/>
          <p:cNvSpPr>
            <a:spLocks noChangeShapeType="1"/>
          </p:cNvSpPr>
          <p:nvPr/>
        </p:nvSpPr>
        <p:spPr bwMode="auto">
          <a:xfrm>
            <a:off x="6324600" y="1676400"/>
            <a:ext cx="15240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0480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Seven Word Tips</a:t>
            </a:r>
            <a:b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</a:b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for Statistics</a:t>
            </a: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1066800" y="1828800"/>
            <a:ext cx="792480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sz="2800" b="1" dirty="0">
                <a:solidFill>
                  <a:srgbClr val="FFFF99"/>
                </a:solidFill>
                <a:latin typeface="Arial" charset="0"/>
              </a:rPr>
              <a:t> Learn to capture screens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sz="2800" b="1" dirty="0">
                <a:solidFill>
                  <a:srgbClr val="FFFF99"/>
                </a:solidFill>
                <a:latin typeface="Arial" charset="0"/>
              </a:rPr>
              <a:t> </a:t>
            </a:r>
            <a:r>
              <a:rPr lang="en-US" sz="2800" b="1" dirty="0" smtClean="0">
                <a:solidFill>
                  <a:srgbClr val="FFFF99"/>
                </a:solidFill>
                <a:latin typeface="Arial" charset="0"/>
              </a:rPr>
              <a:t>Use </a:t>
            </a:r>
            <a:r>
              <a:rPr lang="en-US" sz="2800" b="1" dirty="0">
                <a:solidFill>
                  <a:srgbClr val="CCFF66"/>
                </a:solidFill>
                <a:latin typeface="Arial" charset="0"/>
              </a:rPr>
              <a:t>Paint</a:t>
            </a:r>
            <a:r>
              <a:rPr lang="en-US" sz="2800" b="1" dirty="0">
                <a:solidFill>
                  <a:srgbClr val="FFFF99"/>
                </a:solidFill>
                <a:latin typeface="Arial" charset="0"/>
              </a:rPr>
              <a:t> to edit screen shots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sz="2800" b="1" dirty="0">
                <a:solidFill>
                  <a:srgbClr val="FFFF99"/>
                </a:solidFill>
                <a:latin typeface="Arial" charset="0"/>
              </a:rPr>
              <a:t> Use </a:t>
            </a:r>
            <a:r>
              <a:rPr lang="en-US" sz="2800" b="1" dirty="0">
                <a:solidFill>
                  <a:srgbClr val="CCFF66"/>
                </a:solidFill>
                <a:latin typeface="Arial" charset="0"/>
              </a:rPr>
              <a:t>Paste Special </a:t>
            </a:r>
            <a:r>
              <a:rPr lang="en-US" sz="2800" b="1" dirty="0">
                <a:solidFill>
                  <a:srgbClr val="FFFF99"/>
                </a:solidFill>
                <a:latin typeface="Arial" charset="0"/>
              </a:rPr>
              <a:t>instead of </a:t>
            </a:r>
            <a:r>
              <a:rPr lang="en-US" sz="2800" b="1" dirty="0">
                <a:solidFill>
                  <a:srgbClr val="CCFF66"/>
                </a:solidFill>
                <a:latin typeface="Arial" charset="0"/>
              </a:rPr>
              <a:t>Paste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sz="2800" b="1" dirty="0">
                <a:solidFill>
                  <a:srgbClr val="FFFF99"/>
                </a:solidFill>
                <a:latin typeface="Arial" charset="0"/>
              </a:rPr>
              <a:t>Use tables to align </a:t>
            </a:r>
            <a:r>
              <a:rPr lang="en-US" sz="2800" b="1" dirty="0" smtClean="0">
                <a:solidFill>
                  <a:srgbClr val="FFFF99"/>
                </a:solidFill>
                <a:latin typeface="Arial" charset="0"/>
              </a:rPr>
              <a:t>graphs (not just words)</a:t>
            </a:r>
            <a:endParaRPr lang="en-US" sz="2800" b="1" dirty="0">
              <a:solidFill>
                <a:srgbClr val="FFFF99"/>
              </a:solidFill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sz="2800" b="1" dirty="0">
                <a:solidFill>
                  <a:srgbClr val="FFFF99"/>
                </a:solidFill>
                <a:latin typeface="Arial" charset="0"/>
              </a:rPr>
              <a:t> Learn to use Greek letters and symbols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sz="2800" b="1" dirty="0">
                <a:solidFill>
                  <a:srgbClr val="FFFF99"/>
                </a:solidFill>
                <a:latin typeface="Arial" charset="0"/>
              </a:rPr>
              <a:t> Use subscripts, superscripts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sz="2800" b="1" dirty="0">
                <a:solidFill>
                  <a:srgbClr val="FFFF99"/>
                </a:solidFill>
                <a:latin typeface="Arial" charset="0"/>
              </a:rPr>
              <a:t> Master the equation editor (</a:t>
            </a:r>
            <a:r>
              <a:rPr lang="en-US" sz="2800" b="1" dirty="0" err="1">
                <a:solidFill>
                  <a:srgbClr val="FFFF99"/>
                </a:solidFill>
                <a:latin typeface="Arial" charset="0"/>
              </a:rPr>
              <a:t>yipe</a:t>
            </a:r>
            <a:r>
              <a:rPr lang="en-US" sz="2800" b="1" dirty="0">
                <a:solidFill>
                  <a:srgbClr val="FFFF99"/>
                </a:solidFill>
                <a:latin typeface="Arial" charset="0"/>
              </a:rPr>
              <a:t>!)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Equation Editor</a:t>
            </a:r>
          </a:p>
        </p:txBody>
      </p:sp>
      <p:sp>
        <p:nvSpPr>
          <p:cNvPr id="22531" name="Text Box 10"/>
          <p:cNvSpPr txBox="1">
            <a:spLocks noChangeArrowheads="1"/>
          </p:cNvSpPr>
          <p:nvPr/>
        </p:nvSpPr>
        <p:spPr bwMode="auto">
          <a:xfrm>
            <a:off x="2133600" y="914400"/>
            <a:ext cx="5181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99"/>
                </a:solidFill>
                <a:latin typeface="Arial" charset="0"/>
              </a:rPr>
              <a:t>Need a fancy equation</a:t>
            </a:r>
            <a:r>
              <a:rPr lang="en-US" sz="1400">
                <a:solidFill>
                  <a:srgbClr val="FFFF99"/>
                </a:solidFill>
                <a:latin typeface="Arial" charset="0"/>
                <a:cs typeface="Times New Roman" pitchFamily="18" charset="0"/>
              </a:rPr>
              <a:t>?  No problem.  Just click the </a:t>
            </a:r>
            <a:r>
              <a:rPr lang="en-US" sz="1400">
                <a:solidFill>
                  <a:srgbClr val="CCFF66"/>
                </a:solidFill>
                <a:latin typeface="Arial" charset="0"/>
                <a:cs typeface="Times New Roman" pitchFamily="18" charset="0"/>
              </a:rPr>
              <a:t>Insert </a:t>
            </a:r>
            <a:r>
              <a:rPr lang="en-US" sz="1400">
                <a:solidFill>
                  <a:srgbClr val="FFFF99"/>
                </a:solidFill>
                <a:latin typeface="Arial" charset="0"/>
                <a:cs typeface="Times New Roman" pitchFamily="18" charset="0"/>
              </a:rPr>
              <a:t>tab and choose </a:t>
            </a:r>
            <a:r>
              <a:rPr lang="en-US" sz="1400">
                <a:solidFill>
                  <a:srgbClr val="CCFF66"/>
                </a:solidFill>
                <a:latin typeface="Arial" charset="0"/>
                <a:cs typeface="Times New Roman" pitchFamily="18" charset="0"/>
              </a:rPr>
              <a:t>Equation</a:t>
            </a:r>
            <a:r>
              <a:rPr lang="en-US" sz="1400">
                <a:solidFill>
                  <a:srgbClr val="FFFF99"/>
                </a:solidFill>
                <a:latin typeface="Arial" charset="0"/>
                <a:cs typeface="Times New Roman" pitchFamily="18" charset="0"/>
              </a:rPr>
              <a:t> to see the equation editor (next slide).</a:t>
            </a:r>
          </a:p>
        </p:txBody>
      </p:sp>
      <p:sp>
        <p:nvSpPr>
          <p:cNvPr id="22532" name="Text Box 11"/>
          <p:cNvSpPr txBox="1">
            <a:spLocks noChangeArrowheads="1"/>
          </p:cNvSpPr>
          <p:nvPr/>
        </p:nvSpPr>
        <p:spPr bwMode="auto">
          <a:xfrm>
            <a:off x="7620000" y="2590800"/>
            <a:ext cx="12954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You might be asked to install the equation editor.  If you’ve lost your system CD, oh, well, bad dog!</a:t>
            </a:r>
          </a:p>
        </p:txBody>
      </p:sp>
      <p:pic>
        <p:nvPicPr>
          <p:cNvPr id="22533" name="Picture 15" descr="WordTips Screen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05000"/>
            <a:ext cx="658177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Line 17"/>
          <p:cNvSpPr>
            <a:spLocks noChangeShapeType="1"/>
          </p:cNvSpPr>
          <p:nvPr/>
        </p:nvSpPr>
        <p:spPr bwMode="auto">
          <a:xfrm>
            <a:off x="5867400" y="1447800"/>
            <a:ext cx="6858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2535" name="Picture 18" descr="Construction 4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343400"/>
            <a:ext cx="12700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Equation Editor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447800" y="990600"/>
            <a:ext cx="6858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99"/>
                </a:solidFill>
                <a:latin typeface="Arial" charset="0"/>
              </a:rPr>
              <a:t>Click the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Design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tab, choose a template, and start writing. You can insert symbols from the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Symbols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group (see </a:t>
            </a:r>
            <a:r>
              <a:rPr lang="en-US" sz="1400" i="1">
                <a:solidFill>
                  <a:srgbClr val="FFFF99"/>
                </a:solidFill>
                <a:latin typeface="Arial" charset="0"/>
              </a:rPr>
              <a:t>Hint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at right). Experiment until you get what you want.</a:t>
            </a:r>
            <a:endParaRPr lang="en-US" sz="1400">
              <a:solidFill>
                <a:srgbClr val="FFFF99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295400" y="2057400"/>
            <a:ext cx="20574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There are more symbols available. Click the scroll bar to see them.</a:t>
            </a:r>
          </a:p>
        </p:txBody>
      </p:sp>
      <p:pic>
        <p:nvPicPr>
          <p:cNvPr id="23557" name="Picture 5" descr="WordTips Screen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895600"/>
            <a:ext cx="520065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2895600" y="2590800"/>
            <a:ext cx="1295400" cy="838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886200" y="2057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FFFF99"/>
                </a:solidFill>
                <a:latin typeface="Arial" charset="0"/>
              </a:rPr>
              <a:t>This screen shot illustrates the fraction templates.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6248400" y="1905000"/>
            <a:ext cx="2590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FFFF99"/>
                </a:solidFill>
                <a:latin typeface="Arial" charset="0"/>
              </a:rPr>
              <a:t>This screen shows a </a:t>
            </a:r>
            <a:r>
              <a:rPr lang="en-US" sz="1200">
                <a:solidFill>
                  <a:srgbClr val="CCFF66"/>
                </a:solidFill>
                <a:latin typeface="Arial" charset="0"/>
              </a:rPr>
              <a:t>MathType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tab.  The </a:t>
            </a:r>
            <a:r>
              <a:rPr lang="en-US" sz="1200">
                <a:solidFill>
                  <a:srgbClr val="CCFF66"/>
                </a:solidFill>
                <a:latin typeface="Arial" charset="0"/>
              </a:rPr>
              <a:t>MathType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software is sold separately from Word, but is great if you work with equations a lot.</a:t>
            </a:r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 flipH="1">
            <a:off x="4495800" y="2667000"/>
            <a:ext cx="152400" cy="609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 flipH="1">
            <a:off x="5410200" y="2514600"/>
            <a:ext cx="838200" cy="609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Equation Editor</a:t>
            </a:r>
          </a:p>
        </p:txBody>
      </p:sp>
      <p:sp>
        <p:nvSpPr>
          <p:cNvPr id="24579" name="Text Box 8"/>
          <p:cNvSpPr txBox="1">
            <a:spLocks noChangeArrowheads="1"/>
          </p:cNvSpPr>
          <p:nvPr/>
        </p:nvSpPr>
        <p:spPr bwMode="auto">
          <a:xfrm>
            <a:off x="2362200" y="838200"/>
            <a:ext cx="44958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400">
                <a:solidFill>
                  <a:srgbClr val="FFFF99"/>
                </a:solidFill>
                <a:latin typeface="Arial" charset="0"/>
              </a:rPr>
              <a:t>You’ll need a little practice with </a:t>
            </a:r>
            <a:r>
              <a:rPr lang="en-US" sz="1400">
                <a:solidFill>
                  <a:srgbClr val="FFFF99"/>
                </a:solidFill>
                <a:latin typeface="Arial" charset="0"/>
                <a:cs typeface="Times New Roman" pitchFamily="18" charset="0"/>
              </a:rPr>
              <a:t>the equation editor.  But you can create exactly what you need.</a:t>
            </a:r>
          </a:p>
        </p:txBody>
      </p:sp>
      <p:pic>
        <p:nvPicPr>
          <p:cNvPr id="2458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905000"/>
            <a:ext cx="2905125" cy="224790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5105400"/>
            <a:ext cx="4295775" cy="87630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029200"/>
            <a:ext cx="1285875" cy="885825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3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752600"/>
            <a:ext cx="2200275" cy="1009650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4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505200"/>
            <a:ext cx="2743200" cy="676275"/>
          </a:xfrm>
          <a:prstGeom prst="rect">
            <a:avLst/>
          </a:prstGeom>
          <a:noFill/>
          <a:ln w="254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5" name="Picture 16" descr="Business 9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124200"/>
            <a:ext cx="1490663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1905000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Screen Capture: Entire Screen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676400" y="990600"/>
            <a:ext cx="62484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99"/>
                </a:solidFill>
                <a:latin typeface="Arial" charset="0"/>
              </a:rPr>
              <a:t>Click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Print Screen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to capture the entire screen.  Use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Paste Special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to paste the graphic into your Word document or PowerPoint presentation as bitmap. But a whole screen shot does not focus on the topic of interest.</a:t>
            </a:r>
          </a:p>
        </p:txBody>
      </p:sp>
      <p:sp>
        <p:nvSpPr>
          <p:cNvPr id="5125" name="Text Box 8"/>
          <p:cNvSpPr txBox="1">
            <a:spLocks noChangeArrowheads="1"/>
          </p:cNvSpPr>
          <p:nvPr/>
        </p:nvSpPr>
        <p:spPr bwMode="auto">
          <a:xfrm>
            <a:off x="7391400" y="3200400"/>
            <a:ext cx="1524000" cy="11969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 dirty="0">
                <a:solidFill>
                  <a:srgbClr val="CCFF66"/>
                </a:solidFill>
                <a:latin typeface="Arial" charset="0"/>
              </a:rPr>
              <a:t>Note: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 This full-screen capture is pasted into this PowerPoint slide at </a:t>
            </a:r>
            <a:r>
              <a:rPr lang="en-US" sz="1200" dirty="0" smtClean="0">
                <a:solidFill>
                  <a:srgbClr val="FFFF99"/>
                </a:solidFill>
                <a:latin typeface="Arial" charset="0"/>
              </a:rPr>
              <a:t>50% 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of its original size.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Screen Capture: Active Window</a:t>
            </a:r>
          </a:p>
        </p:txBody>
      </p:sp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1752600" y="914400"/>
            <a:ext cx="5715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99"/>
                </a:solidFill>
                <a:latin typeface="Arial" charset="0"/>
              </a:rPr>
              <a:t>Click on the window that you want to copy (e.g., a spreadsheet) so it becomes the </a:t>
            </a:r>
            <a:r>
              <a:rPr lang="en-US" sz="1400" i="1">
                <a:solidFill>
                  <a:srgbClr val="FFFF99"/>
                </a:solidFill>
                <a:latin typeface="Arial" charset="0"/>
              </a:rPr>
              <a:t>active window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. Now enter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Alt + Print Screen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to capture only the </a:t>
            </a:r>
            <a:r>
              <a:rPr lang="en-US" sz="1400" i="1">
                <a:solidFill>
                  <a:srgbClr val="FFFF99"/>
                </a:solidFill>
                <a:latin typeface="Arial" charset="0"/>
              </a:rPr>
              <a:t>active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</a:t>
            </a:r>
            <a:r>
              <a:rPr lang="en-US" sz="1400" i="1">
                <a:solidFill>
                  <a:srgbClr val="FFFF99"/>
                </a:solidFill>
                <a:latin typeface="Arial" charset="0"/>
              </a:rPr>
              <a:t>window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(see hint at right).  Use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Paste Special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to paste the graphic into your Word document or PowerPoint presentation.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7620000" y="2362200"/>
            <a:ext cx="1371600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If you have several windows open, you can tell which is the “active” because it will have a big red  </a:t>
            </a:r>
            <a:r>
              <a:rPr lang="en-US" sz="12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 in the upper right-hand corner.</a:t>
            </a:r>
          </a:p>
        </p:txBody>
      </p:sp>
      <p:sp>
        <p:nvSpPr>
          <p:cNvPr id="6150" name="Line 11"/>
          <p:cNvSpPr>
            <a:spLocks noChangeShapeType="1"/>
          </p:cNvSpPr>
          <p:nvPr/>
        </p:nvSpPr>
        <p:spPr bwMode="auto">
          <a:xfrm flipH="1" flipV="1">
            <a:off x="7086600" y="2514600"/>
            <a:ext cx="533400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" name="AutoShape 12"/>
          <p:cNvSpPr>
            <a:spLocks noChangeArrowheads="1"/>
          </p:cNvSpPr>
          <p:nvPr/>
        </p:nvSpPr>
        <p:spPr bwMode="auto">
          <a:xfrm>
            <a:off x="4572000" y="1981200"/>
            <a:ext cx="609600" cy="3048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700" y="2409825"/>
            <a:ext cx="5167313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Screen Capture: Object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676400" y="914400"/>
            <a:ext cx="63246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99"/>
                </a:solidFill>
                <a:latin typeface="Arial" charset="0"/>
              </a:rPr>
              <a:t>Right-click on a specific </a:t>
            </a:r>
            <a:r>
              <a:rPr lang="en-US" sz="1400" i="1">
                <a:solidFill>
                  <a:srgbClr val="FFFF99"/>
                </a:solidFill>
                <a:latin typeface="Arial" charset="0"/>
              </a:rPr>
              <a:t>object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(e.g., a graph or data range) and select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Copy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. In this example we have selected a graph (note that its border changes when it has been selected). Use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Paste Special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to paste the graphic in your Word document or PowerPoint presentation as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Picture (Windows Metafile)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.</a:t>
            </a:r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6496050" y="2178047"/>
            <a:ext cx="23622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000" dirty="0">
                <a:solidFill>
                  <a:srgbClr val="FFFF99"/>
                </a:solidFill>
                <a:latin typeface="Arial" charset="0"/>
              </a:rPr>
              <a:t>This is the selected object as it will appear when you paste it into your document at original size.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176460"/>
            <a:ext cx="5167313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6" name="Line 4"/>
          <p:cNvSpPr>
            <a:spLocks noChangeShapeType="1"/>
          </p:cNvSpPr>
          <p:nvPr/>
        </p:nvSpPr>
        <p:spPr bwMode="auto">
          <a:xfrm flipH="1">
            <a:off x="3962400" y="1828800"/>
            <a:ext cx="228600" cy="2819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25" y="3429000"/>
            <a:ext cx="2990850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5" name="Line 9"/>
          <p:cNvSpPr>
            <a:spLocks noChangeShapeType="1"/>
          </p:cNvSpPr>
          <p:nvPr/>
        </p:nvSpPr>
        <p:spPr bwMode="auto">
          <a:xfrm flipH="1">
            <a:off x="7477125" y="2971800"/>
            <a:ext cx="133350" cy="7540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Paste Special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371600" y="914400"/>
            <a:ext cx="62484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 dirty="0">
                <a:solidFill>
                  <a:srgbClr val="FFFF99"/>
                </a:solidFill>
                <a:latin typeface="Arial" charset="0"/>
              </a:rPr>
              <a:t>If you want </a:t>
            </a:r>
            <a:r>
              <a:rPr lang="en-US" sz="1400" dirty="0" smtClean="0">
                <a:solidFill>
                  <a:srgbClr val="FFFF99"/>
                </a:solidFill>
                <a:latin typeface="Arial" charset="0"/>
              </a:rPr>
              <a:t>a screen or </a:t>
            </a:r>
            <a:r>
              <a:rPr lang="en-US" sz="1400" dirty="0">
                <a:solidFill>
                  <a:srgbClr val="FFFF99"/>
                </a:solidFill>
                <a:latin typeface="Arial" charset="0"/>
              </a:rPr>
              <a:t>graph or data block to appear exactly as copied, use </a:t>
            </a:r>
            <a:r>
              <a:rPr lang="en-US" sz="1400" dirty="0">
                <a:solidFill>
                  <a:srgbClr val="CCFF66"/>
                </a:solidFill>
                <a:latin typeface="Arial" charset="0"/>
              </a:rPr>
              <a:t>Paste Special</a:t>
            </a:r>
            <a:r>
              <a:rPr lang="en-US" sz="1400" dirty="0">
                <a:solidFill>
                  <a:srgbClr val="FFFF99"/>
                </a:solidFill>
                <a:latin typeface="Arial" charset="0"/>
              </a:rPr>
              <a:t> when you the object into your Word document and choose </a:t>
            </a:r>
            <a:r>
              <a:rPr lang="en-US" sz="1400" dirty="0">
                <a:solidFill>
                  <a:srgbClr val="CCFF66"/>
                </a:solidFill>
                <a:latin typeface="Arial" charset="0"/>
              </a:rPr>
              <a:t>Picture (Windows Metafile)</a:t>
            </a:r>
            <a:r>
              <a:rPr lang="en-US" sz="1400" dirty="0">
                <a:solidFill>
                  <a:srgbClr val="FFFF99"/>
                </a:solidFill>
                <a:latin typeface="Arial" charset="0"/>
              </a:rPr>
              <a:t>. You can move it and resize it, but can’t edit it).</a:t>
            </a: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7010400" y="2895600"/>
            <a:ext cx="1981200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 dirty="0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 If you use </a:t>
            </a:r>
            <a:r>
              <a:rPr lang="en-US" sz="1200" dirty="0">
                <a:solidFill>
                  <a:srgbClr val="CCFF66"/>
                </a:solidFill>
                <a:latin typeface="Arial" charset="0"/>
              </a:rPr>
              <a:t>Ctrl-V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, you may retain the link to the originating application (e.g., Excel or Minitab).  But than what happens when you shut down Excel or Minitab??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133600"/>
            <a:ext cx="5167313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114550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Example</a:t>
            </a:r>
          </a:p>
        </p:txBody>
      </p:sp>
      <p:sp>
        <p:nvSpPr>
          <p:cNvPr id="9219" name="Text Box 10"/>
          <p:cNvSpPr txBox="1">
            <a:spLocks noChangeArrowheads="1"/>
          </p:cNvSpPr>
          <p:nvPr/>
        </p:nvSpPr>
        <p:spPr bwMode="auto">
          <a:xfrm>
            <a:off x="2286000" y="990600"/>
            <a:ext cx="50292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99"/>
                </a:solidFill>
                <a:latin typeface="Arial" charset="0"/>
              </a:rPr>
              <a:t>Right-click the Minitab graph and choose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Copy Graph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, then use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Paste Special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to paste the graphic in your Word document as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Picture (Enhanced Metafile)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.</a:t>
            </a:r>
          </a:p>
        </p:txBody>
      </p:sp>
      <p:sp>
        <p:nvSpPr>
          <p:cNvPr id="9221" name="Text Box 16"/>
          <p:cNvSpPr txBox="1">
            <a:spLocks noChangeArrowheads="1"/>
          </p:cNvSpPr>
          <p:nvPr/>
        </p:nvSpPr>
        <p:spPr bwMode="auto">
          <a:xfrm>
            <a:off x="533400" y="6400800"/>
            <a:ext cx="830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sz="1000" i="1">
                <a:solidFill>
                  <a:srgbClr val="FFFF99"/>
                </a:solidFill>
                <a:latin typeface="Times New Roman" pitchFamily="18" charset="0"/>
              </a:rPr>
              <a:t>Copyright Notice</a:t>
            </a:r>
            <a:r>
              <a:rPr lang="en-US" sz="1000">
                <a:solidFill>
                  <a:srgbClr val="FFFF99"/>
                </a:solidFill>
                <a:latin typeface="Times New Roman" pitchFamily="18" charset="0"/>
              </a:rPr>
              <a:t>  Portions of MINITAB Statistical Software input and output contained in this document are printed with permission of Minitab, Inc.  MINITAB</a:t>
            </a:r>
            <a:r>
              <a:rPr lang="en-US" sz="1000" baseline="30000">
                <a:solidFill>
                  <a:srgbClr val="FFFF99"/>
                </a:solidFill>
                <a:latin typeface="Times New Roman" pitchFamily="18" charset="0"/>
              </a:rPr>
              <a:t>TM</a:t>
            </a:r>
            <a:r>
              <a:rPr lang="en-US" sz="1000">
                <a:solidFill>
                  <a:srgbClr val="FFFF99"/>
                </a:solidFill>
                <a:latin typeface="Times New Roman" pitchFamily="18" charset="0"/>
              </a:rPr>
              <a:t> is a trademark of Minitab Inc. in the United States and other countries and is used herein with the owner's permission.</a:t>
            </a:r>
          </a:p>
        </p:txBody>
      </p:sp>
      <p:sp>
        <p:nvSpPr>
          <p:cNvPr id="9223" name="Line 18"/>
          <p:cNvSpPr>
            <a:spLocks noChangeShapeType="1"/>
          </p:cNvSpPr>
          <p:nvPr/>
        </p:nvSpPr>
        <p:spPr bwMode="auto">
          <a:xfrm>
            <a:off x="4495800" y="1752600"/>
            <a:ext cx="304800" cy="2209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0" name="Text Box 12"/>
          <p:cNvSpPr txBox="1">
            <a:spLocks noChangeArrowheads="1"/>
          </p:cNvSpPr>
          <p:nvPr/>
        </p:nvSpPr>
        <p:spPr bwMode="auto">
          <a:xfrm>
            <a:off x="7086600" y="762000"/>
            <a:ext cx="18288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 dirty="0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 If you just use </a:t>
            </a:r>
            <a:r>
              <a:rPr lang="en-US" sz="1200" dirty="0">
                <a:solidFill>
                  <a:srgbClr val="CCFF66"/>
                </a:solidFill>
                <a:latin typeface="Arial" charset="0"/>
              </a:rPr>
              <a:t>Ctrl-V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 you </a:t>
            </a:r>
            <a:r>
              <a:rPr lang="en-US" sz="1200" dirty="0" smtClean="0">
                <a:solidFill>
                  <a:srgbClr val="FFFF99"/>
                </a:solidFill>
                <a:latin typeface="Arial" charset="0"/>
              </a:rPr>
              <a:t>may retain 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the link to Minitab.  But than what happens when you shut down Minitab?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6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47848"/>
            <a:ext cx="3386138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Formatting Pictures</a:t>
            </a: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1524000" y="990600"/>
            <a:ext cx="5562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rgbClr val="FFFF99"/>
                </a:solidFill>
                <a:latin typeface="Arial" charset="0"/>
              </a:rPr>
              <a:t>Paste objects into </a:t>
            </a:r>
            <a:r>
              <a:rPr lang="en-US" sz="1400" dirty="0">
                <a:solidFill>
                  <a:srgbClr val="FFFF99"/>
                </a:solidFill>
                <a:latin typeface="Arial" charset="0"/>
              </a:rPr>
              <a:t>Word as pictures. </a:t>
            </a:r>
            <a:r>
              <a:rPr lang="en-US" sz="1400" dirty="0" smtClean="0">
                <a:solidFill>
                  <a:srgbClr val="FFFF99"/>
                </a:solidFill>
                <a:latin typeface="Arial" charset="0"/>
              </a:rPr>
              <a:t>Then right-click </a:t>
            </a:r>
            <a:r>
              <a:rPr lang="en-US" sz="1400" dirty="0">
                <a:solidFill>
                  <a:srgbClr val="FFFF99"/>
                </a:solidFill>
                <a:latin typeface="Arial" charset="0"/>
              </a:rPr>
              <a:t>a picture to change its </a:t>
            </a:r>
            <a:r>
              <a:rPr lang="en-US" sz="1400" dirty="0" smtClean="0">
                <a:solidFill>
                  <a:srgbClr val="FFFF99"/>
                </a:solidFill>
                <a:latin typeface="Arial" charset="0"/>
              </a:rPr>
              <a:t>size, properties, or alignment </a:t>
            </a:r>
            <a:r>
              <a:rPr lang="en-US" sz="1400" dirty="0">
                <a:solidFill>
                  <a:srgbClr val="FFFF99"/>
                </a:solidFill>
                <a:latin typeface="Arial" charset="0"/>
              </a:rPr>
              <a:t>with the </a:t>
            </a:r>
            <a:r>
              <a:rPr lang="en-US" sz="1400" dirty="0" smtClean="0">
                <a:solidFill>
                  <a:srgbClr val="FFFF99"/>
                </a:solidFill>
                <a:latin typeface="Arial" charset="0"/>
              </a:rPr>
              <a:t>text.</a:t>
            </a:r>
            <a:r>
              <a:rPr lang="en-US" sz="1400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en-US" sz="1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7620000" y="2743200"/>
            <a:ext cx="13716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 dirty="0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 In statistical reports, you usually want the graphs to move when you insert text, so we generally use </a:t>
            </a:r>
            <a:r>
              <a:rPr lang="en-US" sz="1200" dirty="0">
                <a:solidFill>
                  <a:srgbClr val="CCFF66"/>
                </a:solidFill>
                <a:latin typeface="Arial" charset="0"/>
              </a:rPr>
              <a:t>In-Line with Text.</a:t>
            </a:r>
          </a:p>
        </p:txBody>
      </p:sp>
      <p:sp>
        <p:nvSpPr>
          <p:cNvPr id="10248" name="Text Box 9"/>
          <p:cNvSpPr txBox="1">
            <a:spLocks noChangeArrowheads="1"/>
          </p:cNvSpPr>
          <p:nvPr/>
        </p:nvSpPr>
        <p:spPr bwMode="auto">
          <a:xfrm>
            <a:off x="5867400" y="1551920"/>
            <a:ext cx="27432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 dirty="0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 When you </a:t>
            </a:r>
            <a:r>
              <a:rPr lang="en-US" sz="1200" dirty="0" smtClean="0">
                <a:solidFill>
                  <a:srgbClr val="FFFF99"/>
                </a:solidFill>
                <a:latin typeface="Arial" charset="0"/>
              </a:rPr>
              <a:t>right-click 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on a </a:t>
            </a:r>
            <a:r>
              <a:rPr lang="en-US" sz="1200" dirty="0" smtClean="0">
                <a:solidFill>
                  <a:srgbClr val="FFFF99"/>
                </a:solidFill>
                <a:latin typeface="Arial" charset="0"/>
              </a:rPr>
              <a:t>picture, you can click </a:t>
            </a:r>
            <a:r>
              <a:rPr lang="en-US" sz="1200" dirty="0" smtClean="0">
                <a:solidFill>
                  <a:srgbClr val="CCFF66"/>
                </a:solidFill>
                <a:latin typeface="Arial" charset="0"/>
              </a:rPr>
              <a:t>Size and Position </a:t>
            </a:r>
            <a:r>
              <a:rPr lang="en-US" sz="1200" dirty="0" smtClean="0">
                <a:solidFill>
                  <a:srgbClr val="FFFF99"/>
                </a:solidFill>
                <a:latin typeface="Arial" charset="0"/>
              </a:rPr>
              <a:t>to set the absolute height or width (or as a percent so that you retain the aspect ratio).</a:t>
            </a:r>
            <a:endParaRPr lang="en-US" sz="1200" dirty="0">
              <a:solidFill>
                <a:srgbClr val="FFFF99"/>
              </a:solidFill>
              <a:latin typeface="Arial" charset="0"/>
            </a:endParaRPr>
          </a:p>
        </p:txBody>
      </p:sp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47847"/>
            <a:ext cx="3386138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9" name="Line 10"/>
          <p:cNvSpPr>
            <a:spLocks noChangeShapeType="1"/>
          </p:cNvSpPr>
          <p:nvPr/>
        </p:nvSpPr>
        <p:spPr bwMode="auto">
          <a:xfrm flipH="1">
            <a:off x="3367088" y="2059750"/>
            <a:ext cx="2424112" cy="57073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887" y="2981325"/>
            <a:ext cx="3386138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6" name="Line 5"/>
          <p:cNvSpPr>
            <a:spLocks noChangeShapeType="1"/>
          </p:cNvSpPr>
          <p:nvPr/>
        </p:nvSpPr>
        <p:spPr bwMode="auto">
          <a:xfrm flipH="1">
            <a:off x="4305300" y="3276599"/>
            <a:ext cx="3238500" cy="47148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5" y="1885950"/>
            <a:ext cx="451485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>
                <a:solidFill>
                  <a:srgbClr val="FFFF99"/>
                </a:solidFill>
                <a:latin typeface="Comic Sans MS" pitchFamily="66" charset="0"/>
              </a:rPr>
              <a:t>Formatting Pictures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143000" y="838200"/>
            <a:ext cx="70866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FF99"/>
                </a:solidFill>
                <a:latin typeface="Arial" charset="0"/>
              </a:rPr>
              <a:t>After you paste a graphic as a picture into a document, you can re-size it. Click the graph and specify its size as a percent or in inches. Change only </a:t>
            </a:r>
            <a:r>
              <a:rPr lang="en-US" sz="1400" i="1">
                <a:solidFill>
                  <a:srgbClr val="CCFF66"/>
                </a:solidFill>
                <a:latin typeface="Arial" charset="0"/>
              </a:rPr>
              <a:t>one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dimension and keep the </a:t>
            </a:r>
            <a:r>
              <a:rPr lang="en-US" sz="1400">
                <a:solidFill>
                  <a:srgbClr val="CCFF66"/>
                </a:solidFill>
                <a:latin typeface="Arial" charset="0"/>
              </a:rPr>
              <a:t>Lock Aspect Ratio</a:t>
            </a:r>
            <a:r>
              <a:rPr lang="en-US" sz="1400">
                <a:solidFill>
                  <a:srgbClr val="FFFF99"/>
                </a:solidFill>
                <a:latin typeface="Arial" charset="0"/>
              </a:rPr>
              <a:t> checked. Otherwise, you will distort the fonts and graphics. If you must size it manually, drag the lower right corner to retain the aspect ratio.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934200" y="3505200"/>
            <a:ext cx="1905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 dirty="0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 Keep the </a:t>
            </a:r>
            <a:r>
              <a:rPr lang="en-US" sz="1200" dirty="0">
                <a:solidFill>
                  <a:srgbClr val="CCFF66"/>
                </a:solidFill>
                <a:latin typeface="Arial" charset="0"/>
              </a:rPr>
              <a:t>Lock Aspect Ratio</a:t>
            </a:r>
            <a:r>
              <a:rPr lang="en-US" sz="1200" dirty="0">
                <a:solidFill>
                  <a:srgbClr val="FFFF99"/>
                </a:solidFill>
                <a:latin typeface="Arial" charset="0"/>
              </a:rPr>
              <a:t> box checked to avoid distorting the font or graphic. </a:t>
            </a:r>
          </a:p>
        </p:txBody>
      </p:sp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7010400" y="4724400"/>
            <a:ext cx="17526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A common error is to “stretch” a graph horizontally to fill the document margins. This distorts the graphic and fonts.</a:t>
            </a:r>
          </a:p>
        </p:txBody>
      </p:sp>
      <p:sp>
        <p:nvSpPr>
          <p:cNvPr id="11271" name="Text Box 10"/>
          <p:cNvSpPr txBox="1">
            <a:spLocks noChangeArrowheads="1"/>
          </p:cNvSpPr>
          <p:nvPr/>
        </p:nvSpPr>
        <p:spPr bwMode="auto">
          <a:xfrm>
            <a:off x="6934200" y="2057400"/>
            <a:ext cx="1828800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i="1">
                <a:solidFill>
                  <a:srgbClr val="CCFF66"/>
                </a:solidFill>
                <a:latin typeface="Arial" charset="0"/>
              </a:rPr>
              <a:t>Hint: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Specify the size either as a percent or in inches. Only change </a:t>
            </a:r>
            <a:r>
              <a:rPr lang="en-US" sz="1200" i="1">
                <a:solidFill>
                  <a:srgbClr val="FFFF99"/>
                </a:solidFill>
                <a:latin typeface="Arial" charset="0"/>
              </a:rPr>
              <a:t>one</a:t>
            </a:r>
            <a:r>
              <a:rPr lang="en-US" sz="1200">
                <a:solidFill>
                  <a:srgbClr val="FFFF99"/>
                </a:solidFill>
                <a:latin typeface="Arial" charset="0"/>
              </a:rPr>
              <a:t> dimension (height or width) and let the other one adapt automatically.</a:t>
            </a:r>
          </a:p>
        </p:txBody>
      </p:sp>
      <p:sp>
        <p:nvSpPr>
          <p:cNvPr id="11272" name="Line 5"/>
          <p:cNvSpPr>
            <a:spLocks noChangeShapeType="1"/>
          </p:cNvSpPr>
          <p:nvPr/>
        </p:nvSpPr>
        <p:spPr bwMode="auto">
          <a:xfrm flipH="1">
            <a:off x="2438400" y="2971800"/>
            <a:ext cx="4572000" cy="1676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3" name="Line 11"/>
          <p:cNvSpPr>
            <a:spLocks noChangeShapeType="1"/>
          </p:cNvSpPr>
          <p:nvPr/>
        </p:nvSpPr>
        <p:spPr bwMode="auto">
          <a:xfrm flipH="1">
            <a:off x="2971800" y="2438400"/>
            <a:ext cx="4029075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4" name="Line 12"/>
          <p:cNvSpPr>
            <a:spLocks noChangeShapeType="1"/>
          </p:cNvSpPr>
          <p:nvPr/>
        </p:nvSpPr>
        <p:spPr bwMode="auto">
          <a:xfrm flipH="1">
            <a:off x="2438400" y="4267200"/>
            <a:ext cx="4495800" cy="609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tellite Dish">
  <a:themeElements>
    <a:clrScheme name="Satellite Dish 4">
      <a:dk1>
        <a:srgbClr val="666A5C"/>
      </a:dk1>
      <a:lt1>
        <a:srgbClr val="FFFFFF"/>
      </a:lt1>
      <a:dk2>
        <a:srgbClr val="757868"/>
      </a:dk2>
      <a:lt2>
        <a:srgbClr val="C4C3AA"/>
      </a:lt2>
      <a:accent1>
        <a:srgbClr val="9AC2C0"/>
      </a:accent1>
      <a:accent2>
        <a:srgbClr val="4D4F45"/>
      </a:accent2>
      <a:accent3>
        <a:srgbClr val="BDBEB9"/>
      </a:accent3>
      <a:accent4>
        <a:srgbClr val="DADADA"/>
      </a:accent4>
      <a:accent5>
        <a:srgbClr val="CADDDC"/>
      </a:accent5>
      <a:accent6>
        <a:srgbClr val="45473E"/>
      </a:accent6>
      <a:hlink>
        <a:srgbClr val="009999"/>
      </a:hlink>
      <a:folHlink>
        <a:srgbClr val="BFCB4F"/>
      </a:folHlink>
    </a:clrScheme>
    <a:fontScheme name="Satellite Dish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atellite Dish 1">
        <a:dk1>
          <a:srgbClr val="660000"/>
        </a:dk1>
        <a:lt1>
          <a:srgbClr val="FFFFFF"/>
        </a:lt1>
        <a:dk2>
          <a:srgbClr val="A80000"/>
        </a:dk2>
        <a:lt2>
          <a:srgbClr val="FFFF99"/>
        </a:lt2>
        <a:accent1>
          <a:srgbClr val="FF6600"/>
        </a:accent1>
        <a:accent2>
          <a:srgbClr val="6A0000"/>
        </a:accent2>
        <a:accent3>
          <a:srgbClr val="D1AAAA"/>
        </a:accent3>
        <a:accent4>
          <a:srgbClr val="DADADA"/>
        </a:accent4>
        <a:accent5>
          <a:srgbClr val="FFB8AA"/>
        </a:accent5>
        <a:accent6>
          <a:srgbClr val="5F00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tellite Dish 2">
        <a:dk1>
          <a:srgbClr val="6A4700"/>
        </a:dk1>
        <a:lt1>
          <a:srgbClr val="FFFFFF"/>
        </a:lt1>
        <a:dk2>
          <a:srgbClr val="522900"/>
        </a:dk2>
        <a:lt2>
          <a:srgbClr val="FFFF99"/>
        </a:lt2>
        <a:accent1>
          <a:srgbClr val="CC9900"/>
        </a:accent1>
        <a:accent2>
          <a:srgbClr val="9C7300"/>
        </a:accent2>
        <a:accent3>
          <a:srgbClr val="B3ACAA"/>
        </a:accent3>
        <a:accent4>
          <a:srgbClr val="DADADA"/>
        </a:accent4>
        <a:accent5>
          <a:srgbClr val="E2CAAA"/>
        </a:accent5>
        <a:accent6>
          <a:srgbClr val="8D6800"/>
        </a:accent6>
        <a:hlink>
          <a:srgbClr val="FF99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tellite Dish 3">
        <a:dk1>
          <a:srgbClr val="495630"/>
        </a:dk1>
        <a:lt1>
          <a:srgbClr val="FFFFCC"/>
        </a:lt1>
        <a:dk2>
          <a:srgbClr val="2D361C"/>
        </a:dk2>
        <a:lt2>
          <a:srgbClr val="BAD38D"/>
        </a:lt2>
        <a:accent1>
          <a:srgbClr val="68803E"/>
        </a:accent1>
        <a:accent2>
          <a:srgbClr val="556636"/>
        </a:accent2>
        <a:accent3>
          <a:srgbClr val="ADAEAB"/>
        </a:accent3>
        <a:accent4>
          <a:srgbClr val="DADAAE"/>
        </a:accent4>
        <a:accent5>
          <a:srgbClr val="B9C0AF"/>
        </a:accent5>
        <a:accent6>
          <a:srgbClr val="4C5C30"/>
        </a:accent6>
        <a:hlink>
          <a:srgbClr val="339933"/>
        </a:hlink>
        <a:folHlink>
          <a:srgbClr val="D9D4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tellite Dish 4">
        <a:dk1>
          <a:srgbClr val="666A5C"/>
        </a:dk1>
        <a:lt1>
          <a:srgbClr val="FFFFFF"/>
        </a:lt1>
        <a:dk2>
          <a:srgbClr val="757868"/>
        </a:dk2>
        <a:lt2>
          <a:srgbClr val="C4C3AA"/>
        </a:lt2>
        <a:accent1>
          <a:srgbClr val="9AC2C0"/>
        </a:accent1>
        <a:accent2>
          <a:srgbClr val="4D4F45"/>
        </a:accent2>
        <a:accent3>
          <a:srgbClr val="BDBEB9"/>
        </a:accent3>
        <a:accent4>
          <a:srgbClr val="DADADA"/>
        </a:accent4>
        <a:accent5>
          <a:srgbClr val="CADDDC"/>
        </a:accent5>
        <a:accent6>
          <a:srgbClr val="45473E"/>
        </a:accent6>
        <a:hlink>
          <a:srgbClr val="009999"/>
        </a:hlink>
        <a:folHlink>
          <a:srgbClr val="BFCB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tellite Dish 5">
        <a:dk1>
          <a:srgbClr val="006664"/>
        </a:dk1>
        <a:lt1>
          <a:srgbClr val="FFFFFF"/>
        </a:lt1>
        <a:dk2>
          <a:srgbClr val="00908D"/>
        </a:dk2>
        <a:lt2>
          <a:srgbClr val="ADE5CD"/>
        </a:lt2>
        <a:accent1>
          <a:srgbClr val="00CCFF"/>
        </a:accent1>
        <a:accent2>
          <a:srgbClr val="006666"/>
        </a:accent2>
        <a:accent3>
          <a:srgbClr val="AAC6C5"/>
        </a:accent3>
        <a:accent4>
          <a:srgbClr val="DADADA"/>
        </a:accent4>
        <a:accent5>
          <a:srgbClr val="AAE2FF"/>
        </a:accent5>
        <a:accent6>
          <a:srgbClr val="005C5C"/>
        </a:accent6>
        <a:hlink>
          <a:srgbClr val="6DD8DB"/>
        </a:hlink>
        <a:folHlink>
          <a:srgbClr val="C5E2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tellite Dish 6">
        <a:dk1>
          <a:srgbClr val="000000"/>
        </a:dk1>
        <a:lt1>
          <a:srgbClr val="DDDCC5"/>
        </a:lt1>
        <a:dk2>
          <a:srgbClr val="000000"/>
        </a:dk2>
        <a:lt2>
          <a:srgbClr val="B9B695"/>
        </a:lt2>
        <a:accent1>
          <a:srgbClr val="EAEBE9"/>
        </a:accent1>
        <a:accent2>
          <a:srgbClr val="BFBFAB"/>
        </a:accent2>
        <a:accent3>
          <a:srgbClr val="EBEBDF"/>
        </a:accent3>
        <a:accent4>
          <a:srgbClr val="000000"/>
        </a:accent4>
        <a:accent5>
          <a:srgbClr val="F3F3F2"/>
        </a:accent5>
        <a:accent6>
          <a:srgbClr val="ADAD9B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tellite Dish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36699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ADB8CA"/>
        </a:accent5>
        <a:accent6>
          <a:srgbClr val="555555"/>
        </a:accent6>
        <a:hlink>
          <a:srgbClr val="BBE5FF"/>
        </a:hlink>
        <a:folHlink>
          <a:srgbClr val="B6B3E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tellite Dish 8">
        <a:dk1>
          <a:srgbClr val="000090"/>
        </a:dk1>
        <a:lt1>
          <a:srgbClr val="EAEAEA"/>
        </a:lt1>
        <a:dk2>
          <a:srgbClr val="3A3AB2"/>
        </a:dk2>
        <a:lt2>
          <a:srgbClr val="CAD4DC"/>
        </a:lt2>
        <a:accent1>
          <a:srgbClr val="3974AF"/>
        </a:accent1>
        <a:accent2>
          <a:srgbClr val="232369"/>
        </a:accent2>
        <a:accent3>
          <a:srgbClr val="AEAED5"/>
        </a:accent3>
        <a:accent4>
          <a:srgbClr val="C8C8C8"/>
        </a:accent4>
        <a:accent5>
          <a:srgbClr val="AEBCD4"/>
        </a:accent5>
        <a:accent6>
          <a:srgbClr val="1F1F5E"/>
        </a:accent6>
        <a:hlink>
          <a:srgbClr val="00CCFF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tellite Dish 9">
        <a:dk1>
          <a:srgbClr val="9C9C9C"/>
        </a:dk1>
        <a:lt1>
          <a:srgbClr val="FFFFFF"/>
        </a:lt1>
        <a:dk2>
          <a:srgbClr val="8696CA"/>
        </a:dk2>
        <a:lt2>
          <a:srgbClr val="FFFFFF"/>
        </a:lt2>
        <a:accent1>
          <a:srgbClr val="97D1D5"/>
        </a:accent1>
        <a:accent2>
          <a:srgbClr val="666699"/>
        </a:accent2>
        <a:accent3>
          <a:srgbClr val="C3C9E1"/>
        </a:accent3>
        <a:accent4>
          <a:srgbClr val="DADADA"/>
        </a:accent4>
        <a:accent5>
          <a:srgbClr val="C9E5E7"/>
        </a:accent5>
        <a:accent6>
          <a:srgbClr val="5C5C8A"/>
        </a:accent6>
        <a:hlink>
          <a:srgbClr val="0000FF"/>
        </a:hlink>
        <a:folHlink>
          <a:srgbClr val="00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Satellite Dish</Template>
  <TotalTime>3789</TotalTime>
  <Words>1881</Words>
  <Application>Microsoft Office PowerPoint</Application>
  <PresentationFormat>On-screen Show (4:3)</PresentationFormat>
  <Paragraphs>107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Satellite Dish</vt:lpstr>
      <vt:lpstr>Useful  Word Tips</vt:lpstr>
      <vt:lpstr>Seven Word Tips for Statistics</vt:lpstr>
      <vt:lpstr>Screen Capture: Entire Screen</vt:lpstr>
      <vt:lpstr>Screen Capture: Active Window</vt:lpstr>
      <vt:lpstr>Screen Capture: Object</vt:lpstr>
      <vt:lpstr>Paste Special</vt:lpstr>
      <vt:lpstr>Example</vt:lpstr>
      <vt:lpstr>Formatting Pictures</vt:lpstr>
      <vt:lpstr>Formatting Pictures</vt:lpstr>
      <vt:lpstr>Formatting Pictures</vt:lpstr>
      <vt:lpstr>Using Paint</vt:lpstr>
      <vt:lpstr>Using Paint</vt:lpstr>
      <vt:lpstr>Tables</vt:lpstr>
      <vt:lpstr>Tables</vt:lpstr>
      <vt:lpstr>Tables</vt:lpstr>
      <vt:lpstr>Tables</vt:lpstr>
      <vt:lpstr>Greek, Sub-, Super-</vt:lpstr>
      <vt:lpstr>Greek, Sub-, Super-</vt:lpstr>
      <vt:lpstr>Symbols</vt:lpstr>
      <vt:lpstr>Equation Editor</vt:lpstr>
      <vt:lpstr>Equation Editor</vt:lpstr>
      <vt:lpstr>Equation Editor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Six Tips for Using Word</dc:title>
  <dc:subject>Chapter 1 - Overview of Statistics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54</cp:revision>
  <dcterms:created xsi:type="dcterms:W3CDTF">2003-04-20T14:11:44Z</dcterms:created>
  <dcterms:modified xsi:type="dcterms:W3CDTF">2013-08-09T17:38:35Z</dcterms:modified>
</cp:coreProperties>
</file>